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3" r:id="rId6"/>
    <p:sldId id="299" r:id="rId7"/>
    <p:sldId id="326" r:id="rId8"/>
    <p:sldId id="318" r:id="rId9"/>
    <p:sldId id="315" r:id="rId10"/>
    <p:sldId id="316" r:id="rId11"/>
    <p:sldId id="317" r:id="rId12"/>
    <p:sldId id="285" r:id="rId13"/>
    <p:sldId id="319" r:id="rId14"/>
    <p:sldId id="320" r:id="rId15"/>
    <p:sldId id="321" r:id="rId16"/>
    <p:sldId id="322" r:id="rId17"/>
    <p:sldId id="325" r:id="rId18"/>
    <p:sldId id="323" r:id="rId19"/>
    <p:sldId id="324" r:id="rId20"/>
    <p:sldId id="31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611E-80F3-4446-9071-4BD87EB3F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A1D04-F495-40A0-B495-CF934F3F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5159-F386-43C5-B749-3F65D845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B45E-48F1-41BB-8732-3E0A6CB6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CDD3-B8B2-482F-B8F9-25D060D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ABB9-3F88-4001-8EBC-1E79A70F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181BB-337F-407F-A782-34119CCD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1F61-7CFC-4F0C-BDCD-D416F699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F59F-1ECB-4B28-91B9-323BD30D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D0C3-B18E-49B0-9100-242A0C5A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46065-8E73-4EBB-B363-497DA31E9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923B8-1D62-4FD3-B9A0-58494FCA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53C6C-75B5-41A6-8D04-AFAC1802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3388-C2AE-43ED-B1E9-21F068E7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F82FB-ED99-44DB-B586-3414C1C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63A2-AC76-4F40-9199-D095F2E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ADF4-8258-46E7-8DCC-4C2285B1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DFDE5-1C19-44F6-8A96-70861DCF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1860-241F-443D-8B42-D28CCF19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7A7E9-A28C-4AD9-B152-6CE81EE3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3087-CC55-4FD5-BF86-EA40C9B3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9E7A-9C90-4F12-81B7-23FA394A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F65E4-B1A7-4374-AC83-5BAA2EE8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7F29-4D12-4DF1-B719-4800A988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DDF1-257A-4233-AF41-1F8FEEF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361B-B94C-43FA-BBC4-0B2CB464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5C32-FD4D-4A64-8E0E-09625546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F926D-3E2F-440D-A804-734398086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2084-FE7F-488D-94C1-530C425C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8210-91EB-42EF-9580-4E808EFE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9F146-FC80-474D-84CA-ED208F0E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24AA-3B64-4C24-B4DF-4964FFA6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3AA86-03F4-42FA-ADDA-8D2D6103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AA4DB-22DD-47E7-A027-4E1F12DE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59973-A7F0-4A89-9D8A-9128F97F4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2E5D1-AD3B-4BFC-8250-524A4A40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BFEC8-5353-4D36-B3FA-56570ABB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A01A3-E8F4-46F5-953B-052093EA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3568F-8F88-42D4-9177-519ED80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3D0D-CD1A-401C-9462-4CD3671D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E5F83-A80A-4E40-8DC3-3319FF39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811EF-4B1B-4E5F-B0BB-FA35175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ED5EE-EDA8-474F-9EA2-AE6D96D2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FC531-934F-458F-8322-64DF47F4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ADE98-780B-40C5-B8A2-F813643C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19927-8D2A-4D46-A3B0-93C062D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0AE6-225D-4D34-B803-EFE9B595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201A-932F-488A-A5FE-93F827C7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EF79E-4402-48DB-AF85-BAED6E56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113DD-8F3D-4F65-804D-1DF39E6D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759C-94AB-4ADF-A81C-D0E8C91E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B44CB-C3E9-4E80-A71E-E34A9B4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D87E-74A8-4D35-836D-C79D17F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E5A86-13BB-4E49-A3E9-8F4823E01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FE60D-FD4F-4BA6-B3B3-8290C5EA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EAF64-6FF0-4E1C-8D95-D32DDA90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A0E8-C118-4347-9C15-8B2B622D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3816A-0C39-4202-8FA1-27A85E25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FE94F-A53E-487B-AF46-48097EA2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CA6E-C063-47C9-98FF-CC5274ED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7A92-4D15-4CC2-B539-AAEFBC3D9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AFD9-05EF-4A72-AB5D-03005429946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A67F-79CB-44E0-8C58-0A52E51A4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0FF9-DD7F-4FE9-A057-579968B7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4555" y="5516251"/>
            <a:ext cx="7857446" cy="1173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68800" y="5479959"/>
            <a:ext cx="666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mbusSanNovConSemBol" pitchFamily="2" charset="0"/>
              </a:rPr>
              <a:t>Park Rapids Additions and Renovations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8800" y="6071061"/>
            <a:ext cx="41658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  <a:latin typeface="FuturaNo2D" pitchFamily="2" charset="0"/>
              </a:rPr>
              <a:t>PARK RAPIDS PUBLIC SCHOOLS</a:t>
            </a:r>
          </a:p>
        </p:txBody>
      </p:sp>
      <p:pic>
        <p:nvPicPr>
          <p:cNvPr id="1026" name="Picture 2" descr="ICS">
            <a:extLst>
              <a:ext uri="{FF2B5EF4-FFF2-40B4-BE49-F238E27FC236}">
                <a16:creationId xmlns:a16="http://schemas.microsoft.com/office/drawing/2014/main" id="{87DE55D2-9E49-410B-B86A-EF7F54EE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613331"/>
            <a:ext cx="18796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637BDFD2-5AB6-491B-B82F-22DF91684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718DB-E81B-464D-923B-5AF312DF62A8}"/>
              </a:ext>
            </a:extLst>
          </p:cNvPr>
          <p:cNvSpPr txBox="1"/>
          <p:nvPr/>
        </p:nvSpPr>
        <p:spPr>
          <a:xfrm>
            <a:off x="455398" y="2067806"/>
            <a:ext cx="113538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Bus Garage – PEMB Package and Shell Proposal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Playgrounds - Proposal</a:t>
            </a:r>
          </a:p>
          <a:p>
            <a:pPr algn="ctr"/>
            <a:r>
              <a:rPr lang="en-US" sz="2800" b="1" dirty="0"/>
              <a:t>October 17th, 2022</a:t>
            </a:r>
          </a:p>
        </p:txBody>
      </p:sp>
    </p:spTree>
    <p:extLst>
      <p:ext uri="{BB962C8B-B14F-4D97-AF65-F5344CB8AC3E}">
        <p14:creationId xmlns:p14="http://schemas.microsoft.com/office/powerpoint/2010/main" val="584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39102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0FF7C-6584-4A48-28D1-2FCEC227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723900"/>
            <a:ext cx="64484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39102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6B021-1BFB-1B22-2EA4-A5AF1B845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52512"/>
            <a:ext cx="7239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87403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Playgrounds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0A0DA-B312-3AF2-7CC5-27A23C83E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52" y="996777"/>
            <a:ext cx="7329669" cy="52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87403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Playgrounds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70AF6-FC8B-4D4E-5AD4-AB0FE5F8C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52" y="1331084"/>
            <a:ext cx="9040051" cy="50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87403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Playgrounds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3232F-5004-AB92-7FA5-732BC8A4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34" y="1367482"/>
            <a:ext cx="8643132" cy="52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87403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Playgrounds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5624B8-D8C8-EBE4-A26D-249EF91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54" y="257433"/>
            <a:ext cx="397969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87403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Playgrounds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D6666-2636-D6B9-CA64-D4F9E0A2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57" y="1828961"/>
            <a:ext cx="10338486" cy="47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866902" y="305861"/>
            <a:ext cx="2777555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Recommendations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66902" y="2309247"/>
            <a:ext cx="1016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entering into contract with </a:t>
            </a:r>
            <a:r>
              <a:rPr lang="en-US" sz="2400" dirty="0" err="1"/>
              <a:t>NorSon</a:t>
            </a:r>
            <a:r>
              <a:rPr lang="en-US" sz="2400" dirty="0"/>
              <a:t> and Midwest Playgrounds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S">
            <a:extLst>
              <a:ext uri="{FF2B5EF4-FFF2-40B4-BE49-F238E27FC236}">
                <a16:creationId xmlns:a16="http://schemas.microsoft.com/office/drawing/2014/main" id="{4B1CAB2F-7212-4C7B-8AD9-22C5BC48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4788016"/>
            <a:ext cx="2438400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B72B2E1-01AA-4CCA-9447-4998EFB80C31}"/>
              </a:ext>
            </a:extLst>
          </p:cNvPr>
          <p:cNvSpPr txBox="1">
            <a:spLocks/>
          </p:cNvSpPr>
          <p:nvPr/>
        </p:nvSpPr>
        <p:spPr>
          <a:xfrm>
            <a:off x="1846480" y="191976"/>
            <a:ext cx="8092639" cy="383027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6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44914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Cooperative Purchasing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625600"/>
            <a:ext cx="108849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 Cooperatives are public, nonprofit membership-based organizations</a:t>
            </a:r>
          </a:p>
          <a:p>
            <a:r>
              <a:rPr lang="en-US" sz="2400" dirty="0"/>
              <a:t>    dedicated to providing services that help make members 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Cooperatives solicit their vendors, prior to the purchase, via a competitive  </a:t>
            </a:r>
          </a:p>
          <a:p>
            <a:r>
              <a:rPr lang="en-US" sz="2400" dirty="0"/>
              <a:t>     solicitation process, to assure the lowest cost to the end customer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MN Statute 123A.21 / 471.345 Subdivision 15 enables schools to purchase through</a:t>
            </a:r>
          </a:p>
          <a:p>
            <a:r>
              <a:rPr lang="en-US" sz="2400" dirty="0"/>
              <a:t>     cooperative purchasing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Bus Garage purchase through </a:t>
            </a:r>
            <a:r>
              <a:rPr lang="en-US" sz="2400" dirty="0" err="1"/>
              <a:t>Sourcewell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Playground purchase through NW Service Cooperative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99187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Metal Building State Requirements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209413"/>
            <a:ext cx="105180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requires the pre-engineered metal building drawings/design at the time of </a:t>
            </a:r>
          </a:p>
          <a:p>
            <a:r>
              <a:rPr lang="en-US" sz="2400" dirty="0"/>
              <a:t>    plan submission for plan review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Requires partnership with a PEMB manufacturer prior to design completion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NorSon</a:t>
            </a:r>
            <a:r>
              <a:rPr lang="en-US" sz="2400" dirty="0"/>
              <a:t> is a Nucor supplier (PEMB supplier)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Allows for partnership and design collaboration with the supplier/erector</a:t>
            </a:r>
          </a:p>
          <a:p>
            <a:pPr lvl="1"/>
            <a:r>
              <a:rPr lang="en-US" sz="2400" dirty="0"/>
              <a:t>     prior to plan submission and bidding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74259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Garage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625600"/>
            <a:ext cx="10595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obtained a quote from </a:t>
            </a:r>
            <a:r>
              <a:rPr lang="en-US" sz="2400" dirty="0" err="1"/>
              <a:t>NorSon</a:t>
            </a:r>
            <a:r>
              <a:rPr lang="en-US" sz="2400" dirty="0"/>
              <a:t> to supply and erect the Pre-Engineered Metal </a:t>
            </a:r>
          </a:p>
          <a:p>
            <a:r>
              <a:rPr lang="en-US" sz="2400" dirty="0"/>
              <a:t>     Building for the bus garage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NorSon</a:t>
            </a:r>
            <a:r>
              <a:rPr lang="en-US" sz="2400" dirty="0"/>
              <a:t> is a </a:t>
            </a:r>
            <a:r>
              <a:rPr lang="en-US" sz="2400" dirty="0" err="1"/>
              <a:t>Sourcewell</a:t>
            </a:r>
            <a:r>
              <a:rPr lang="en-US" sz="2400" dirty="0"/>
              <a:t> vendor, and this is a Cooperative Purchase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Estimate amount is $1,255,800.00 – Quote amount is $1,243,909.36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39102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1A33B9-53AF-6A99-FEF1-50238D616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810" y="87152"/>
            <a:ext cx="5527590" cy="67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0D030-32FE-1DF4-712F-C33A2DB8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43" y="960870"/>
            <a:ext cx="8935604" cy="56547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825337" y="295861"/>
            <a:ext cx="287431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Garage – Plans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F9CB64-4DC6-FFC3-F9CB-51AEC2E0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915" y="3352802"/>
            <a:ext cx="6191292" cy="3027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825337" y="295861"/>
            <a:ext cx="287431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Garage – Plans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8AD23-B429-D0C5-23F1-F1E65FCD1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05" y="1046907"/>
            <a:ext cx="5367589" cy="32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DEF3E2-74A2-E927-B354-0290B7CB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56" y="914480"/>
            <a:ext cx="6810375" cy="257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825337" y="295861"/>
            <a:ext cx="287431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Garage – Plans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D61BA-38DF-FE0A-C02D-F29EE9957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" y="3686095"/>
            <a:ext cx="117824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87403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Playgrounds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635325" y="1656314"/>
            <a:ext cx="11369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obtained a design and a proposal from Midwest Playgrounds/Northern Playgrounds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Midwest/Northern is a NW Service Co-Op vendor and this is a Cooperative 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budget is $400,000 and the proposal amount is $395,385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Entering into this agreement will assure we complete playgrounds next summer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056cea96-dd28-47b3-af23-a1f5a3b39357" xsi:nil="true"/>
    <MigrationWizId xmlns="056cea96-dd28-47b3-af23-a1f5a3b39357">11f086b0-c642-4b0d-af85-2f9ee16e65ea</MigrationWizId>
    <MigrationWizIdPermissions xmlns="056cea96-dd28-47b3-af23-a1f5a3b39357" xsi:nil="true"/>
    <MigrationWizIdPermissionLevels xmlns="056cea96-dd28-47b3-af23-a1f5a3b39357" xsi:nil="true"/>
    <MigrationWizIdDocumentLibraryPermissions xmlns="056cea96-dd28-47b3-af23-a1f5a3b393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68617D244AC4BA1DF193AA98124A6" ma:contentTypeVersion="5" ma:contentTypeDescription="Create a new document." ma:contentTypeScope="" ma:versionID="a8eb9d61c9cc41e24b5fb99e173ede13">
  <xsd:schema xmlns:xsd="http://www.w3.org/2001/XMLSchema" xmlns:xs="http://www.w3.org/2001/XMLSchema" xmlns:p="http://schemas.microsoft.com/office/2006/metadata/properties" xmlns:ns2="056cea96-dd28-47b3-af23-a1f5a3b39357" targetNamespace="http://schemas.microsoft.com/office/2006/metadata/properties" ma:root="true" ma:fieldsID="0d90c3079279d4e4b84219fefb34a403" ns2:_="">
    <xsd:import namespace="056cea96-dd28-47b3-af23-a1f5a3b3935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cea96-dd28-47b3-af23-a1f5a3b3935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A181C-A63E-480F-91FF-0C2CC62E8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1C57DA-E590-4C7C-85FD-D4FC6B9418E7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056cea96-dd28-47b3-af23-a1f5a3b3935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F8A2F2-EA81-4921-81D6-0FBC3952F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cea96-dd28-47b3-af23-a1f5a3b39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370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FuturaNo2D</vt:lpstr>
      <vt:lpstr>NimbusSanNovConSemBol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Leapaldt</dc:creator>
  <cp:lastModifiedBy>Kim Splett</cp:lastModifiedBy>
  <cp:revision>45</cp:revision>
  <dcterms:created xsi:type="dcterms:W3CDTF">2020-07-02T17:11:50Z</dcterms:created>
  <dcterms:modified xsi:type="dcterms:W3CDTF">2022-10-17T20:53:05Z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0x0101002B668617D244AC4BA1DF193AA98124A6</vt:lpwstr>
  </property>
  <property fmtid="{D5CDD505-2E9C-101B-9397-08002B2CF9AE}" pid="3" name="Order">
    <vt:r8>2100</vt:r8>
  </property>
</Properties>
</file>