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3" r:id="rId6"/>
    <p:sldId id="299" r:id="rId7"/>
    <p:sldId id="284" r:id="rId8"/>
    <p:sldId id="285" r:id="rId9"/>
    <p:sldId id="300" r:id="rId10"/>
    <p:sldId id="310" r:id="rId11"/>
    <p:sldId id="312" r:id="rId12"/>
    <p:sldId id="311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B611E-80F3-4446-9071-4BD87EB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A1D04-F495-40A0-B495-CF934F3F6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35159-F386-43C5-B749-3F65D845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7B45E-48F1-41BB-8732-3E0A6CB64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0CDD3-B8B2-482F-B8F9-25D060D0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7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ABB9-3F88-4001-8EBC-1E79A70F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181BB-337F-407F-A782-34119CCD6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1F61-7CFC-4F0C-BDCD-D416F699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7F59F-1ECB-4B28-91B9-323BD30D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CD0C3-B18E-49B0-9100-242A0C5A8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B46065-8E73-4EBB-B363-497DA31E9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2923B8-1D62-4FD3-B9A0-58494FCA9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3C6C-75B5-41A6-8D04-AFAC1802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388-C2AE-43ED-B1E9-21F068E7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F82FB-ED99-44DB-B586-3414C1C7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63A2-AC76-4F40-9199-D095F2E4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3ADF4-8258-46E7-8DCC-4C2285B15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DFDE5-1C19-44F6-8A96-70861DCFF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1860-241F-443D-8B42-D28CCF19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A7E9-A28C-4AD9-B152-6CE81EE38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0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3087-CC55-4FD5-BF86-EA40C9B39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9E7A-9C90-4F12-81B7-23FA394A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65E4-B1A7-4374-AC83-5BAA2EE85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7F29-4D12-4DF1-B719-4800A988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FDDF1-257A-4233-AF41-1F8FEEF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4361B-B94C-43FA-BBC4-0B2CB464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5C32-FD4D-4A64-8E0E-096255465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F926D-3E2F-440D-A804-734398086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A2084-FE7F-488D-94C1-530C425C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28210-91EB-42EF-9580-4E808EFE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9F146-FC80-474D-84CA-ED208F0E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24AA-3B64-4C24-B4DF-4964FFA6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3AA86-03F4-42FA-ADDA-8D2D6103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AA4DB-22DD-47E7-A027-4E1F12DE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59973-A7F0-4A89-9D8A-9128F97F4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2E5D1-AD3B-4BFC-8250-524A4A402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BFEC8-5353-4D36-B3FA-56570ABB8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DA01A3-E8F4-46F5-953B-052093EA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3568F-8F88-42D4-9177-519ED80BA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3D0D-CD1A-401C-9462-4CD3671D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0E5F83-A80A-4E40-8DC3-3319FF39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8811EF-4B1B-4E5F-B0BB-FA35175F1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8ED5EE-EDA8-474F-9EA2-AE6D96D2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09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1FC531-934F-458F-8322-64DF47F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CADE98-780B-40C5-B8A2-F813643CA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19927-8D2A-4D46-A3B0-93C062DC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0AE6-225D-4D34-B803-EFE9B595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F201A-932F-488A-A5FE-93F827C77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EF79E-4402-48DB-AF85-BAED6E560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113DD-8F3D-4F65-804D-1DF39E6D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1759C-94AB-4ADF-A81C-D0E8C91E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B44CB-C3E9-4E80-A71E-E34A9B4E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0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87E-74A8-4D35-836D-C79D17F8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8E5A86-13BB-4E49-A3E9-8F4823E01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FE60D-FD4F-4BA6-B3B3-8290C5EA6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EAF64-6FF0-4E1C-8D95-D32DDA90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0A0E8-C118-4347-9C15-8B2B622D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3816A-0C39-4202-8FA1-27A85E25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BFE94F-A53E-487B-AF46-48097EA2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CA6E-C063-47C9-98FF-CC5274ED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17A92-4D15-4CC2-B539-AAEFBC3D9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FAFD9-05EF-4A72-AB5D-03005429946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3A67F-79CB-44E0-8C58-0A52E51A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40FF9-DD7F-4FE9-A057-579968B78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B33-624A-4BF9-804C-E6EBBE5D70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34555" y="5516251"/>
            <a:ext cx="7857446" cy="1173079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8800" y="5479959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NimbusSanNovConSemBol" pitchFamily="2" charset="0"/>
              </a:rPr>
              <a:t>Park Rapids Additions and Renovations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8800" y="6071061"/>
            <a:ext cx="416582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  <a:latin typeface="FuturaNo2D" pitchFamily="2" charset="0"/>
              </a:rPr>
              <a:t>PARK RAPIDS PUBLIC SCHOOLS</a:t>
            </a:r>
          </a:p>
        </p:txBody>
      </p:sp>
      <p:pic>
        <p:nvPicPr>
          <p:cNvPr id="1026" name="Picture 2" descr="ICS">
            <a:extLst>
              <a:ext uri="{FF2B5EF4-FFF2-40B4-BE49-F238E27FC236}">
                <a16:creationId xmlns:a16="http://schemas.microsoft.com/office/drawing/2014/main" id="{87DE55D2-9E49-410B-B86A-EF7F54EE3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613331"/>
            <a:ext cx="187960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637BDFD2-5AB6-491B-B82F-22DF916846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E718DB-E81B-464D-923B-5AF312DF62A8}"/>
              </a:ext>
            </a:extLst>
          </p:cNvPr>
          <p:cNvSpPr txBox="1"/>
          <p:nvPr/>
        </p:nvSpPr>
        <p:spPr>
          <a:xfrm>
            <a:off x="455398" y="2067806"/>
            <a:ext cx="107246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   	Board Update</a:t>
            </a:r>
          </a:p>
          <a:p>
            <a:r>
              <a:rPr lang="en-US" sz="4000" dirty="0"/>
              <a:t>	</a:t>
            </a:r>
            <a:r>
              <a:rPr lang="en-US" sz="3200" dirty="0"/>
              <a:t>High School – BP #1 Precast – Approval to Award Contract</a:t>
            </a:r>
          </a:p>
          <a:p>
            <a:pPr algn="ctr"/>
            <a:r>
              <a:rPr lang="en-US" sz="2800" b="1" dirty="0"/>
              <a:t>October 3rd, 2022</a:t>
            </a:r>
          </a:p>
        </p:txBody>
      </p:sp>
    </p:spTree>
    <p:extLst>
      <p:ext uri="{BB962C8B-B14F-4D97-AF65-F5344CB8AC3E}">
        <p14:creationId xmlns:p14="http://schemas.microsoft.com/office/powerpoint/2010/main" val="58472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CS">
            <a:extLst>
              <a:ext uri="{FF2B5EF4-FFF2-40B4-BE49-F238E27FC236}">
                <a16:creationId xmlns:a16="http://schemas.microsoft.com/office/drawing/2014/main" id="{4B1CAB2F-7212-4C7B-8AD9-22C5BC485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99" y="4788016"/>
            <a:ext cx="2438400" cy="117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B72B2E1-01AA-4CCA-9447-4998EFB80C31}"/>
              </a:ext>
            </a:extLst>
          </p:cNvPr>
          <p:cNvSpPr txBox="1">
            <a:spLocks/>
          </p:cNvSpPr>
          <p:nvPr/>
        </p:nvSpPr>
        <p:spPr>
          <a:xfrm>
            <a:off x="1846480" y="191976"/>
            <a:ext cx="8092639" cy="3830275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61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2910412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625600"/>
            <a:ext cx="88878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Approx. 65% Complete with Construction Documents at High School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Received Bids for BP#1, Precast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Tennis Court Punchlist Completion / Closeout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Metal Panel Refinish Project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Nearing 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Progress on the Bus Garage Design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Nearing a DD level design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Have held User Group meetings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4595617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What’s Been Done? (continued)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933326" y="1209413"/>
            <a:ext cx="700467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Weekly Design Coordination Meetings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400" dirty="0"/>
              <a:t>Coordination meetings with all design disciplines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Discussed Exterior Finishes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Metal Panels, Precast, Brick, Windows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Furniture Meetings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Held User Group meetings to discuss needs</a:t>
            </a:r>
          </a:p>
          <a:p>
            <a:pPr lvl="1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1674241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Upcoming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620050" y="1570584"/>
            <a:ext cx="818839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with Construction Documents at Secondary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CD Completion (Design), December 5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Construction Documents at Century Parent Pick-up / Drop-off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Design Development Documents at Century Renovations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Bus Garage Design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DD’s Complete, End of October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Playground Design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User Group Meeting recently held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Furniture User Group Meetings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93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699095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Preliminary Overall Schedule – Subject to Change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814090" y="1476461"/>
            <a:ext cx="1124846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strike="sngStrike" dirty="0"/>
              <a:t>Tennis Courts – Summer of ‘22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Bus Garage – Commencing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Parent Pick-up / Drop-off – Summer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Elementary Renovations – Summer of ‘24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Frank White Demolition – May/June of ‘23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– Commence Summer of ‘23 – Complete August of ’24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Additions (ALC/Trans./Kitchen) – Commence Summer of ‘24 and – Complete</a:t>
            </a:r>
          </a:p>
          <a:p>
            <a:r>
              <a:rPr lang="en-US" sz="2400" dirty="0"/>
              <a:t>     May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1 Renovations – Summer of ’24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Secondary Phase 2 Renovations – Summer of ’25 (Reference Phasing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8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784148" y="381000"/>
            <a:ext cx="825123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HS, Bid Package #1 – Precast, Recommendation to Award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880437" y="1490008"/>
            <a:ext cx="51971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Received (3) Bids – Good Coverage!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Low Contractor, Wells Concrete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Wells Bid Came In Under the Estimate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8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7B07F3-38A3-D9DF-3884-F5A752F59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919" y="833410"/>
            <a:ext cx="6540963" cy="57892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047752-A159-6363-904A-6C8052F30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719" y="833410"/>
            <a:ext cx="1979163" cy="111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0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427664-D4EF-9E15-103A-553D3FE38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847" y="95462"/>
            <a:ext cx="5982509" cy="66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28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A50EF7B-F0BF-412C-8B74-49BE37037D78}"/>
              </a:ext>
            </a:extLst>
          </p:cNvPr>
          <p:cNvSpPr/>
          <p:nvPr/>
        </p:nvSpPr>
        <p:spPr>
          <a:xfrm>
            <a:off x="25402" y="6028660"/>
            <a:ext cx="12191999" cy="82934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349" tIns="58227" rIns="116349" bIns="58227" rtlCol="0" anchor="ctr"/>
          <a:lstStyle/>
          <a:p>
            <a:pPr algn="ctr" defTabSz="1163698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A642DC-F662-40DB-8E2A-DFC28ACDA295}"/>
              </a:ext>
            </a:extLst>
          </p:cNvPr>
          <p:cNvSpPr txBox="1"/>
          <p:nvPr/>
        </p:nvSpPr>
        <p:spPr>
          <a:xfrm>
            <a:off x="880437" y="305861"/>
            <a:ext cx="8251233" cy="5027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67" dirty="0">
                <a:solidFill>
                  <a:srgbClr val="FF0000"/>
                </a:solidFill>
                <a:latin typeface="NimbusSanNovConSemBol" pitchFamily="2" charset="0"/>
              </a:rPr>
              <a:t>HS, Bid Package #1 – Precast, Recommendation to Award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9EC1250-37D7-422F-9230-D433FCC1A311}"/>
              </a:ext>
            </a:extLst>
          </p:cNvPr>
          <p:cNvCxnSpPr/>
          <p:nvPr/>
        </p:nvCxnSpPr>
        <p:spPr>
          <a:xfrm>
            <a:off x="933326" y="914480"/>
            <a:ext cx="1190637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3884192-8D10-4AAD-BD7D-DA2E5837291F}"/>
              </a:ext>
            </a:extLst>
          </p:cNvPr>
          <p:cNvSpPr txBox="1"/>
          <p:nvPr/>
        </p:nvSpPr>
        <p:spPr>
          <a:xfrm>
            <a:off x="2036753" y="6240367"/>
            <a:ext cx="8803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+mj-lt"/>
              </a:rPr>
              <a:t>Park Rapids Additions and Renovations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C1C56-D2CA-453F-9D11-C27EA03F3E56}"/>
              </a:ext>
            </a:extLst>
          </p:cNvPr>
          <p:cNvSpPr txBox="1"/>
          <p:nvPr/>
        </p:nvSpPr>
        <p:spPr>
          <a:xfrm>
            <a:off x="1065262" y="2904051"/>
            <a:ext cx="7553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recommend awarding the contract to Wells Concrete</a:t>
            </a:r>
          </a:p>
        </p:txBody>
      </p:sp>
      <p:pic>
        <p:nvPicPr>
          <p:cNvPr id="12" name="Picture 11" descr="A picture containing drawing, room&#10;&#10;Description automatically generated">
            <a:extLst>
              <a:ext uri="{FF2B5EF4-FFF2-40B4-BE49-F238E27FC236}">
                <a16:creationId xmlns:a16="http://schemas.microsoft.com/office/drawing/2014/main" id="{BA4A21B3-C7B2-48A7-AA86-2ED7A3D70A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36" y="0"/>
            <a:ext cx="2426164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3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056cea96-dd28-47b3-af23-a1f5a3b39357" xsi:nil="true"/>
    <MigrationWizId xmlns="056cea96-dd28-47b3-af23-a1f5a3b39357">11f086b0-c642-4b0d-af85-2f9ee16e65ea</MigrationWizId>
    <MigrationWizIdPermissions xmlns="056cea96-dd28-47b3-af23-a1f5a3b39357" xsi:nil="true"/>
    <MigrationWizIdPermissionLevels xmlns="056cea96-dd28-47b3-af23-a1f5a3b39357" xsi:nil="true"/>
    <MigrationWizIdDocumentLibraryPermissions xmlns="056cea96-dd28-47b3-af23-a1f5a3b3935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68617D244AC4BA1DF193AA98124A6" ma:contentTypeVersion="5" ma:contentTypeDescription="Create a new document." ma:contentTypeScope="" ma:versionID="a8eb9d61c9cc41e24b5fb99e173ede13">
  <xsd:schema xmlns:xsd="http://www.w3.org/2001/XMLSchema" xmlns:xs="http://www.w3.org/2001/XMLSchema" xmlns:p="http://schemas.microsoft.com/office/2006/metadata/properties" xmlns:ns2="056cea96-dd28-47b3-af23-a1f5a3b39357" targetNamespace="http://schemas.microsoft.com/office/2006/metadata/properties" ma:root="true" ma:fieldsID="0d90c3079279d4e4b84219fefb34a403" ns2:_="">
    <xsd:import namespace="056cea96-dd28-47b3-af23-a1f5a3b39357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ea96-dd28-47b3-af23-a1f5a3b39357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7A181C-A63E-480F-91FF-0C2CC62E8C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1C57DA-E590-4C7C-85FD-D4FC6B9418E7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056cea96-dd28-47b3-af23-a1f5a3b39357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DF8A2F2-EA81-4921-81D6-0FBC3952F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ea96-dd28-47b3-af23-a1f5a3b393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366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FuturaNo2D</vt:lpstr>
      <vt:lpstr>NimbusSanNovConSemBol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Leapaldt</dc:creator>
  <cp:lastModifiedBy>Kim Splett</cp:lastModifiedBy>
  <cp:revision>43</cp:revision>
  <dcterms:created xsi:type="dcterms:W3CDTF">2020-07-02T17:11:50Z</dcterms:created>
  <dcterms:modified xsi:type="dcterms:W3CDTF">2022-10-11T14:35:55Z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0x0101002B668617D244AC4BA1DF193AA98124A6</vt:lpwstr>
  </property>
  <property fmtid="{D5CDD505-2E9C-101B-9397-08002B2CF9AE}" pid="3" name="Order">
    <vt:r8>2100</vt:r8>
  </property>
</Properties>
</file>