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3" r:id="rId6"/>
    <p:sldId id="284" r:id="rId7"/>
    <p:sldId id="334" r:id="rId8"/>
    <p:sldId id="335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86286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637BDFD2-5AB6-491B-B82F-22DF91684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3619781" y="2290227"/>
            <a:ext cx="566385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Project 309 Board Update </a:t>
            </a:r>
          </a:p>
          <a:p>
            <a:r>
              <a:rPr lang="en-US" sz="2800" b="1" dirty="0"/>
              <a:t>              December 5</a:t>
            </a:r>
            <a:r>
              <a:rPr lang="en-US" sz="2800" b="1" baseline="30000" dirty="0"/>
              <a:t>th</a:t>
            </a:r>
            <a:r>
              <a:rPr lang="en-US" sz="2800" b="1" dirty="0"/>
              <a:t> , 2022</a:t>
            </a:r>
          </a:p>
        </p:txBody>
      </p:sp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1034655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100% Completed with Construction Documents at </a:t>
            </a:r>
            <a:r>
              <a:rPr lang="en-US" sz="2400" u="sng" dirty="0"/>
              <a:t>High School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ICS is working on Front-End Specs and CD Estimate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Approx. 75% Complete with Construction Documents at </a:t>
            </a:r>
            <a:r>
              <a:rPr lang="en-US" sz="2400" u="sng" dirty="0"/>
              <a:t>Century Civil </a:t>
            </a:r>
            <a:r>
              <a:rPr lang="en-US" sz="2400" dirty="0"/>
              <a:t>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Progress on the </a:t>
            </a:r>
            <a:r>
              <a:rPr lang="en-US" sz="2400" u="sng" dirty="0"/>
              <a:t>Bus Garage Design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Design Team is working on the Construction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Approx. 75% with Design Development Documents at the </a:t>
            </a:r>
            <a:r>
              <a:rPr lang="en-US" sz="2400" u="sng" dirty="0"/>
              <a:t>Century Renovations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Weekly Design Coordination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Coordination meetings with all design disciplines</a:t>
            </a:r>
          </a:p>
          <a:p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lvl="1"/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98221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working through the Front-End Specs for the Secondary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Construction Documents at the Century Parent Pick-up / Drop-off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Design Development Documents at Century Renovations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Construction Documents at the Bus Garage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65893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(cont.)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810574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Current Bid Opening Schedule</a:t>
            </a:r>
          </a:p>
          <a:p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1/24/23		High School Additions and Improvements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2/7/23		Bus Garage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2/14/23		Century Parent Pick-up Drop-off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12/13/23	Century Renovations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7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99095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Preliminary Overall Schedule – Subject to Change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814090" y="1476461"/>
            <a:ext cx="1124846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Tennis Courts – Summer of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Demolition – May/June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August of ’24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(ALC/Trans./Kitchen) – Commence Summer of ‘24 and – Complete</a:t>
            </a:r>
          </a:p>
          <a:p>
            <a:r>
              <a:rPr lang="en-US" sz="2400" dirty="0"/>
              <a:t>     May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’24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Props1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1C57DA-E590-4C7C-85FD-D4FC6B9418E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00d40a33-17ed-4d4f-9c40-8f07bfa7227b"/>
    <ds:schemaRef ds:uri="http://www.w3.org/XML/1998/namespace"/>
    <ds:schemaRef ds:uri="056cea96-dd28-47b3-af23-a1f5a3b393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290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32</cp:revision>
  <dcterms:created xsi:type="dcterms:W3CDTF">2020-07-02T17:11:50Z</dcterms:created>
  <dcterms:modified xsi:type="dcterms:W3CDTF">2022-12-01T16:58:11Z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