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334" r:id="rId6"/>
    <p:sldId id="299" r:id="rId7"/>
    <p:sldId id="284" r:id="rId8"/>
    <p:sldId id="335" r:id="rId9"/>
    <p:sldId id="336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B611E-80F3-4446-9071-4BD87EB3F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A1D04-F495-40A0-B495-CF934F3F6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35159-F386-43C5-B749-3F65D8456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7B45E-48F1-41BB-8732-3E0A6CB6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0CDD3-B8B2-482F-B8F9-25D060D0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7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5ABB9-3F88-4001-8EBC-1E79A70F3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181BB-337F-407F-A782-34119CCD6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A1F61-7CFC-4F0C-BDCD-D416F6995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7F59F-1ECB-4B28-91B9-323BD30D8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CD0C3-B18E-49B0-9100-242A0C5A8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5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B46065-8E73-4EBB-B363-497DA31E9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923B8-1D62-4FD3-B9A0-58494FCA9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53C6C-75B5-41A6-8D04-AFAC1802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33388-C2AE-43ED-B1E9-21F068E75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F82FB-ED99-44DB-B586-3414C1C7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9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E63A2-AC76-4F40-9199-D095F2E47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3ADF4-8258-46E7-8DCC-4C2285B15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DFDE5-1C19-44F6-8A96-70861DCFF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01860-241F-443D-8B42-D28CCF19F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7A7E9-A28C-4AD9-B152-6CE81EE38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0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13087-CC55-4FD5-BF86-EA40C9B39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C9E7A-9C90-4F12-81B7-23FA394AA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F65E4-B1A7-4374-AC83-5BAA2EE85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7F29-4D12-4DF1-B719-4800A988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FDDF1-257A-4233-AF41-1F8FEEFB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8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4361B-B94C-43FA-BBC4-0B2CB4649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05C32-FD4D-4A64-8E0E-096255465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F926D-3E2F-440D-A804-734398086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A2084-FE7F-488D-94C1-530C425C0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28210-91EB-42EF-9580-4E808EFE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9F146-FC80-474D-84CA-ED208F0E5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224AA-3B64-4C24-B4DF-4964FFA6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3AA86-03F4-42FA-ADDA-8D2D6103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AA4DB-22DD-47E7-A027-4E1F12DEF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159973-A7F0-4A89-9D8A-9128F97F4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F2E5D1-AD3B-4BFC-8250-524A4A4023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EBFEC8-5353-4D36-B3FA-56570ABB8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DA01A3-E8F4-46F5-953B-052093EAA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3568F-8F88-42D4-9177-519ED80BA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9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13D0D-CD1A-401C-9462-4CD3671DA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0E5F83-A80A-4E40-8DC3-3319FF39B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8811EF-4B1B-4E5F-B0BB-FA35175F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8ED5EE-EDA8-474F-9EA2-AE6D96D2A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0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1FC531-934F-458F-8322-64DF47F4A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CADE98-780B-40C5-B8A2-F813643CA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19927-8D2A-4D46-A3B0-93C062DCD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6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E0AE6-225D-4D34-B803-EFE9B5954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F201A-932F-488A-A5FE-93F827C77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EF79E-4402-48DB-AF85-BAED6E560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113DD-8F3D-4F65-804D-1DF39E6D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1759C-94AB-4ADF-A81C-D0E8C91E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B44CB-C3E9-4E80-A71E-E34A9B4E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0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7D87E-74A8-4D35-836D-C79D17F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8E5A86-13BB-4E49-A3E9-8F4823E01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FE60D-FD4F-4BA6-B3B3-8290C5EA6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EAF64-6FF0-4E1C-8D95-D32DDA906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0A0E8-C118-4347-9C15-8B2B622DE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3816A-0C39-4202-8FA1-27A85E25D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2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BFE94F-A53E-487B-AF46-48097EA20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FCA6E-C063-47C9-98FF-CC5274EDD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17A92-4D15-4CC2-B539-AAEFBC3D9D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FAFD9-05EF-4A72-AB5D-03005429946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3A67F-79CB-44E0-8C58-0A52E51A4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40FF9-DD7F-4FE9-A057-579968B783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4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34555" y="5516251"/>
            <a:ext cx="7857446" cy="1173079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68800" y="5479959"/>
            <a:ext cx="6661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NimbusSanNovConSemBol" pitchFamily="2" charset="0"/>
              </a:rPr>
              <a:t>Park Rapids Additions and Renovations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68800" y="6071061"/>
            <a:ext cx="416582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  <a:latin typeface="FuturaNo2D" pitchFamily="2" charset="0"/>
              </a:rPr>
              <a:t>PARK RAPIDS PUBLIC SCHOOLS</a:t>
            </a:r>
          </a:p>
        </p:txBody>
      </p:sp>
      <p:pic>
        <p:nvPicPr>
          <p:cNvPr id="1026" name="Picture 2" descr="ICS">
            <a:extLst>
              <a:ext uri="{FF2B5EF4-FFF2-40B4-BE49-F238E27FC236}">
                <a16:creationId xmlns:a16="http://schemas.microsoft.com/office/drawing/2014/main" id="{87DE55D2-9E49-410B-B86A-EF7F54EE3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5613331"/>
            <a:ext cx="1879600" cy="90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E718DB-E81B-464D-923B-5AF312DF62A8}"/>
              </a:ext>
            </a:extLst>
          </p:cNvPr>
          <p:cNvSpPr txBox="1"/>
          <p:nvPr/>
        </p:nvSpPr>
        <p:spPr>
          <a:xfrm>
            <a:off x="4505468" y="2207849"/>
            <a:ext cx="318106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/>
              <a:t>Board Update </a:t>
            </a:r>
          </a:p>
          <a:p>
            <a:pPr algn="ctr"/>
            <a:r>
              <a:rPr lang="en-US" sz="2800" b="1" dirty="0"/>
              <a:t>March 7th, 2023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21969622-C120-FB41-7157-5AE30CAE49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85" y="107092"/>
            <a:ext cx="1798714" cy="122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72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2910412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What’s Been Done?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625600"/>
            <a:ext cx="881427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Opened bids for the </a:t>
            </a:r>
            <a:r>
              <a:rPr lang="en-US" sz="2400" u="sng" dirty="0"/>
              <a:t>High School Improvements </a:t>
            </a:r>
            <a:r>
              <a:rPr lang="en-US" sz="2400" dirty="0"/>
              <a:t> project</a:t>
            </a:r>
            <a:endParaRPr lang="en-US" sz="2400" u="sng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Opened bids successfully!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Opened bids for the </a:t>
            </a:r>
            <a:r>
              <a:rPr lang="en-US" sz="2400" u="sng" dirty="0"/>
              <a:t>Century Site Improvements p</a:t>
            </a:r>
            <a:r>
              <a:rPr lang="en-US" sz="2400" dirty="0"/>
              <a:t>roject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Also Opened bids successfully!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Opening bids on Tuesday for the </a:t>
            </a:r>
            <a:r>
              <a:rPr lang="en-US" sz="2400" u="sng" dirty="0"/>
              <a:t>Bus Garage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Continue to make progress on the </a:t>
            </a:r>
            <a:r>
              <a:rPr lang="en-US" sz="2400" u="sng" dirty="0"/>
              <a:t>Elementary Renovations </a:t>
            </a:r>
            <a:r>
              <a:rPr lang="en-US" sz="2400" dirty="0"/>
              <a:t>project</a:t>
            </a:r>
          </a:p>
          <a:p>
            <a:pPr lvl="1"/>
            <a:endParaRPr lang="en-US" sz="2400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D0A4876D-5FB1-8F6D-BF1B-D49CAE77D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050" y="131806"/>
            <a:ext cx="1798714" cy="122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56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4595617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What’s Been Done? (continued)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209413"/>
            <a:ext cx="70046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Weekly Design Coordination Meetings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400" dirty="0"/>
              <a:t>Coordination meetings with all design disciplines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DF15459F-FB43-0F08-7DE6-AED1BF4F48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85" y="107092"/>
            <a:ext cx="1798714" cy="122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44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1674241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Upcoming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625600"/>
            <a:ext cx="87436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Bus Garage Bid Opening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Bus Garage, Bid Opening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Continue Design Development Documents at Century Renovations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Planning for Construction!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31097F1C-E1AE-9A44-024D-FCA6D40BA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85" y="107092"/>
            <a:ext cx="1798714" cy="122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93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2658933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Upcoming (cont.)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625600"/>
            <a:ext cx="792281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Current Bid Opening Schedule</a:t>
            </a:r>
          </a:p>
          <a:p>
            <a:endParaRPr lang="en-US" sz="24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3/7/23		Bus Garage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12/13/23	Century Renovations (date may change)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2400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6B5198DE-C375-BCE2-BA8F-FC1C4AEC1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85" y="107092"/>
            <a:ext cx="1798714" cy="122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17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6990953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Preliminary Overall Schedule – Subject to Change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814090" y="1476461"/>
            <a:ext cx="1124846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trike="sngStrike" dirty="0"/>
              <a:t>Tennis Courts – Summer of ‘22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Bus Garage – Summer of ‘23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Elementary Parent Pick-up / Drop-off – Summer of ‘23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Elementary Renovations – Summer of ‘24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Frank White Demolition – May/June of ‘23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Additions – Commence Summer of ‘23 – Complete August of ’24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Additions (ALC/Trans./Kitchen) – Commence Summer of ‘24 and – Complete</a:t>
            </a:r>
          </a:p>
          <a:p>
            <a:r>
              <a:rPr lang="en-US" sz="2400" dirty="0"/>
              <a:t>     May of ’25 (Reference Phasing Plan)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Phase 1 Renovations – Summer of ’24 (Reference Phasing Plan)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Phase 2 Renovations – Summer of ’25 (Reference Phasing Plan)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11FFBF4D-A5DD-75E6-378A-C5A9B6A91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85" y="107092"/>
            <a:ext cx="1798714" cy="122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89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CS">
            <a:extLst>
              <a:ext uri="{FF2B5EF4-FFF2-40B4-BE49-F238E27FC236}">
                <a16:creationId xmlns:a16="http://schemas.microsoft.com/office/drawing/2014/main" id="{4B1CAB2F-7212-4C7B-8AD9-22C5BC485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599" y="4788016"/>
            <a:ext cx="2438400" cy="117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CB72B2E1-01AA-4CCA-9447-4998EFB80C31}"/>
              </a:ext>
            </a:extLst>
          </p:cNvPr>
          <p:cNvSpPr txBox="1">
            <a:spLocks/>
          </p:cNvSpPr>
          <p:nvPr/>
        </p:nvSpPr>
        <p:spPr>
          <a:xfrm>
            <a:off x="1846480" y="191976"/>
            <a:ext cx="8092639" cy="383027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561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SecurityGroups xmlns="056cea96-dd28-47b3-af23-a1f5a3b39357" xsi:nil="true"/>
    <MigrationWizId xmlns="056cea96-dd28-47b3-af23-a1f5a3b39357">11f086b0-c642-4b0d-af85-2f9ee16e65ea</MigrationWizId>
    <MigrationWizIdPermissions xmlns="056cea96-dd28-47b3-af23-a1f5a3b39357" xsi:nil="true"/>
    <MigrationWizIdPermissionLevels xmlns="056cea96-dd28-47b3-af23-a1f5a3b39357" xsi:nil="true"/>
    <MigrationWizIdDocumentLibraryPermissions xmlns="056cea96-dd28-47b3-af23-a1f5a3b3935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668617D244AC4BA1DF193AA98124A6" ma:contentTypeVersion="5" ma:contentTypeDescription="Create a new document." ma:contentTypeScope="" ma:versionID="a8eb9d61c9cc41e24b5fb99e173ede13">
  <xsd:schema xmlns:xsd="http://www.w3.org/2001/XMLSchema" xmlns:xs="http://www.w3.org/2001/XMLSchema" xmlns:p="http://schemas.microsoft.com/office/2006/metadata/properties" xmlns:ns2="056cea96-dd28-47b3-af23-a1f5a3b39357" targetNamespace="http://schemas.microsoft.com/office/2006/metadata/properties" ma:root="true" ma:fieldsID="0d90c3079279d4e4b84219fefb34a403" ns2:_="">
    <xsd:import namespace="056cea96-dd28-47b3-af23-a1f5a3b39357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6cea96-dd28-47b3-af23-a1f5a3b39357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7A181C-A63E-480F-91FF-0C2CC62E8C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1C57DA-E590-4C7C-85FD-D4FC6B9418E7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056cea96-dd28-47b3-af23-a1f5a3b39357"/>
  </ds:schemaRefs>
</ds:datastoreItem>
</file>

<file path=customXml/itemProps3.xml><?xml version="1.0" encoding="utf-8"?>
<ds:datastoreItem xmlns:ds="http://schemas.openxmlformats.org/officeDocument/2006/customXml" ds:itemID="{ADF8A2F2-EA81-4921-81D6-0FBC3952F4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6cea96-dd28-47b3-af23-a1f5a3b393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262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FuturaNo2D</vt:lpstr>
      <vt:lpstr>NimbusSanNovConSemBol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Leapaldt</dc:creator>
  <cp:lastModifiedBy>Kim Splett</cp:lastModifiedBy>
  <cp:revision>52</cp:revision>
  <dcterms:created xsi:type="dcterms:W3CDTF">2020-07-02T17:11:50Z</dcterms:created>
  <dcterms:modified xsi:type="dcterms:W3CDTF">2023-03-02T17:52:43Z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0x0101002B668617D244AC4BA1DF193AA98124A6</vt:lpwstr>
  </property>
  <property fmtid="{D5CDD505-2E9C-101B-9397-08002B2CF9AE}" pid="3" name="Order">
    <vt:r8>2100</vt:r8>
  </property>
</Properties>
</file>