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3" r:id="rId6"/>
    <p:sldId id="299" r:id="rId7"/>
    <p:sldId id="284" r:id="rId8"/>
    <p:sldId id="285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37BDFD2-5AB6-491B-B82F-22DF91684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4273922" y="2290227"/>
            <a:ext cx="318106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Board Update </a:t>
            </a:r>
          </a:p>
          <a:p>
            <a:pPr algn="ctr"/>
            <a:r>
              <a:rPr lang="en-US" sz="2800" b="1" dirty="0"/>
              <a:t>April 4th, 2022</a:t>
            </a:r>
          </a:p>
        </p:txBody>
      </p:sp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242584" y="1501174"/>
            <a:ext cx="119748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Completed Schematic Design at the Elementary and Secondary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Held User Group Meetings 1 through 4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Moved into the next step of design and continue to share the plan, gain </a:t>
            </a:r>
          </a:p>
          <a:p>
            <a:pPr lvl="1"/>
            <a:r>
              <a:rPr lang="en-US" sz="2400" dirty="0"/>
              <a:t>     input and communicate with staff and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Planning/Coordinating the Frank White Move-out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 sub-committee has been formed to address this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Hope to vacate Frank White Completely by March/April of ‘23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Scheduled the Soil Investigation Work at Parking Areas and New Construction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6149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Tennis Courts are Out-to-bid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Calling potential contractors gain interest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Answering potential contractor questions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98151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Phase!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to make progress in this design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User Group Meeting #5 within the Design Development Phase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These will be more detailed and will include Mechanical, Electrical</a:t>
            </a:r>
          </a:p>
          <a:p>
            <a:pPr lvl="1"/>
            <a:r>
              <a:rPr lang="en-US" sz="2400" dirty="0"/>
              <a:t>     and Technology Discussions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Open Bids for the Tennis </a:t>
            </a:r>
            <a:r>
              <a:rPr lang="en-US" sz="2400"/>
              <a:t>Court Project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Commence with Design of the Parking Areas, Playgrounds and Bus Garage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Continue Frank White /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Move / Early Childhood Move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99095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Overall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42708" y="1501174"/>
            <a:ext cx="95753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Relocation – 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June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‘25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C57DA-E590-4C7C-85FD-D4FC6B9418E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00d40a33-17ed-4d4f-9c40-8f07bfa7227b"/>
    <ds:schemaRef ds:uri="http://www.w3.org/XML/1998/namespace"/>
    <ds:schemaRef ds:uri="056cea96-dd28-47b3-af23-a1f5a3b39357"/>
  </ds:schemaRefs>
</ds:datastoreItem>
</file>

<file path=customXml/itemProps2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310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35</cp:revision>
  <dcterms:created xsi:type="dcterms:W3CDTF">2020-07-02T17:11:50Z</dcterms:created>
  <dcterms:modified xsi:type="dcterms:W3CDTF">2022-03-30T14:12:03Z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