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4" r:id="rId6"/>
    <p:sldId id="340" r:id="rId7"/>
    <p:sldId id="341" r:id="rId8"/>
    <p:sldId id="339" r:id="rId9"/>
    <p:sldId id="284" r:id="rId10"/>
    <p:sldId id="33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4505468" y="2207849"/>
            <a:ext cx="318106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Board Update </a:t>
            </a:r>
          </a:p>
          <a:p>
            <a:pPr algn="ctr"/>
            <a:r>
              <a:rPr lang="en-US" sz="2800" b="1" dirty="0"/>
              <a:t>May 1</a:t>
            </a:r>
            <a:r>
              <a:rPr lang="en-US" sz="2800" b="1" baseline="30000" dirty="0"/>
              <a:t>st</a:t>
            </a:r>
            <a:r>
              <a:rPr lang="en-US" sz="2800" b="1" dirty="0"/>
              <a:t>, 2023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1969622-C120-FB41-7157-5AE30CAE4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801431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High School Improvements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Contracts have been issued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Planning / Scheduling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Received CUP from the City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Nearly completed w/ State Plan Review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State Plumbing Plan Review was Completed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Commenced Interior Site Selective Demo at Frank White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Commenced Pre-Installation Meetings 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Preparing for Construction!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63224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Century Site Improvements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Contracts have been issued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Planning / Scheduling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Received the CUP from the City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State Plumbing Plan Review Complete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Playground Equipment Has Been Delivered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Preparing for Construction!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3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09124"/>
            <a:ext cx="59783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Bus Garage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Contracts have been issued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Planning / Scheduling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Received the CUP from the City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Currently in State Plumbing Plan Review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Currently in State Building Plan Review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Metal Building Has Been Ordered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Preparing for Construction!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6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9262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Elementary Renovations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Currently in the Design Development Phase to be bid in December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0A4876D-5FB1-8F6D-BF1B-D49CAE77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050" y="131806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753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Development Documents at Century Renovations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 for Construction!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1097F1C-E1AE-9A44-024D-FCA6D40BA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498697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Overall Schedule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814090" y="1476461"/>
            <a:ext cx="113254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Summer of ’23 w/ Substantial Completion Early February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August of ’24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(ALC/Trans./Kitchen) – Commence Summer of ‘24 and – Complete</a:t>
            </a:r>
          </a:p>
          <a:p>
            <a:r>
              <a:rPr lang="en-US" sz="2400" dirty="0"/>
              <a:t>     May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’24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1FFBF4D-A5DD-75E6-378A-C5A9B6A91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385" y="107092"/>
            <a:ext cx="1798714" cy="12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9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Props1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1C57DA-E590-4C7C-85FD-D4FC6B9418E7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056cea96-dd28-47b3-af23-a1f5a3b393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296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53</cp:revision>
  <dcterms:created xsi:type="dcterms:W3CDTF">2020-07-02T17:11:50Z</dcterms:created>
  <dcterms:modified xsi:type="dcterms:W3CDTF">2023-04-26T16:35:58Z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