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299" r:id="rId7"/>
    <p:sldId id="308" r:id="rId8"/>
    <p:sldId id="305" r:id="rId9"/>
    <p:sldId id="306" r:id="rId10"/>
    <p:sldId id="307" r:id="rId11"/>
    <p:sldId id="284" r:id="rId12"/>
    <p:sldId id="28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BA39D-7C77-4DF9-BB7E-97E8D57F34DE}" v="4" dt="2022-05-31T14:45:40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Maaninga" userId="96d1d398-44bc-47dc-b6b6-bece94a648bd" providerId="ADAL" clId="{77ABA39D-7C77-4DF9-BB7E-97E8D57F34DE}"/>
    <pc:docChg chg="custSel addSld delSld modSld">
      <pc:chgData name="Justin Maaninga" userId="96d1d398-44bc-47dc-b6b6-bece94a648bd" providerId="ADAL" clId="{77ABA39D-7C77-4DF9-BB7E-97E8D57F34DE}" dt="2022-05-31T14:48:06.263" v="607" actId="47"/>
      <pc:docMkLst>
        <pc:docMk/>
      </pc:docMkLst>
      <pc:sldChg chg="modSp mod">
        <pc:chgData name="Justin Maaninga" userId="96d1d398-44bc-47dc-b6b6-bece94a648bd" providerId="ADAL" clId="{77ABA39D-7C77-4DF9-BB7E-97E8D57F34DE}" dt="2022-05-31T14:36:52.277" v="152" actId="1076"/>
        <pc:sldMkLst>
          <pc:docMk/>
          <pc:sldMk cId="584721890" sldId="257"/>
        </pc:sldMkLst>
        <pc:spChg chg="mod">
          <ac:chgData name="Justin Maaninga" userId="96d1d398-44bc-47dc-b6b6-bece94a648bd" providerId="ADAL" clId="{77ABA39D-7C77-4DF9-BB7E-97E8D57F34DE}" dt="2022-05-31T14:36:52.277" v="152" actId="1076"/>
          <ac:spMkLst>
            <pc:docMk/>
            <pc:sldMk cId="584721890" sldId="257"/>
            <ac:spMk id="2" creationId="{54E718DB-E81B-464D-923B-5AF312DF62A8}"/>
          </ac:spMkLst>
        </pc:spChg>
      </pc:sldChg>
      <pc:sldChg chg="modSp mod">
        <pc:chgData name="Justin Maaninga" userId="96d1d398-44bc-47dc-b6b6-bece94a648bd" providerId="ADAL" clId="{77ABA39D-7C77-4DF9-BB7E-97E8D57F34DE}" dt="2022-05-31T14:36:04.462" v="111" actId="20577"/>
        <pc:sldMkLst>
          <pc:docMk/>
          <pc:sldMk cId="3171458146" sldId="283"/>
        </pc:sldMkLst>
        <pc:spChg chg="mod">
          <ac:chgData name="Justin Maaninga" userId="96d1d398-44bc-47dc-b6b6-bece94a648bd" providerId="ADAL" clId="{77ABA39D-7C77-4DF9-BB7E-97E8D57F34DE}" dt="2022-05-31T14:36:04.462" v="111" actId="20577"/>
          <ac:spMkLst>
            <pc:docMk/>
            <pc:sldMk cId="3171458146" sldId="283"/>
            <ac:spMk id="3" creationId="{789C1C56-D2CA-453F-9D11-C27EA03F3E56}"/>
          </ac:spMkLst>
        </pc:spChg>
      </pc:sldChg>
      <pc:sldChg chg="modSp mod">
        <pc:chgData name="Justin Maaninga" userId="96d1d398-44bc-47dc-b6b6-bece94a648bd" providerId="ADAL" clId="{77ABA39D-7C77-4DF9-BB7E-97E8D57F34DE}" dt="2022-05-31T14:47:36.985" v="602" actId="20577"/>
        <pc:sldMkLst>
          <pc:docMk/>
          <pc:sldMk cId="3522932013" sldId="284"/>
        </pc:sldMkLst>
        <pc:spChg chg="mod">
          <ac:chgData name="Justin Maaninga" userId="96d1d398-44bc-47dc-b6b6-bece94a648bd" providerId="ADAL" clId="{77ABA39D-7C77-4DF9-BB7E-97E8D57F34DE}" dt="2022-05-31T14:47:36.985" v="602" actId="20577"/>
          <ac:spMkLst>
            <pc:docMk/>
            <pc:sldMk cId="3522932013" sldId="284"/>
            <ac:spMk id="3" creationId="{789C1C56-D2CA-453F-9D11-C27EA03F3E56}"/>
          </ac:spMkLst>
        </pc:spChg>
      </pc:sldChg>
      <pc:sldChg chg="modSp mod">
        <pc:chgData name="Justin Maaninga" userId="96d1d398-44bc-47dc-b6b6-bece94a648bd" providerId="ADAL" clId="{77ABA39D-7C77-4DF9-BB7E-97E8D57F34DE}" dt="2022-05-31T14:46:21.521" v="487" actId="20577"/>
        <pc:sldMkLst>
          <pc:docMk/>
          <pc:sldMk cId="863441493" sldId="299"/>
        </pc:sldMkLst>
        <pc:spChg chg="mod">
          <ac:chgData name="Justin Maaninga" userId="96d1d398-44bc-47dc-b6b6-bece94a648bd" providerId="ADAL" clId="{77ABA39D-7C77-4DF9-BB7E-97E8D57F34DE}" dt="2022-05-31T14:46:21.521" v="487" actId="20577"/>
          <ac:spMkLst>
            <pc:docMk/>
            <pc:sldMk cId="863441493" sldId="299"/>
            <ac:spMk id="3" creationId="{789C1C56-D2CA-453F-9D11-C27EA03F3E56}"/>
          </ac:spMkLst>
        </pc:spChg>
        <pc:spChg chg="mod">
          <ac:chgData name="Justin Maaninga" userId="96d1d398-44bc-47dc-b6b6-bece94a648bd" providerId="ADAL" clId="{77ABA39D-7C77-4DF9-BB7E-97E8D57F34DE}" dt="2022-05-31T14:36:35.679" v="149" actId="20577"/>
          <ac:spMkLst>
            <pc:docMk/>
            <pc:sldMk cId="863441493" sldId="299"/>
            <ac:spMk id="10" creationId="{A9A642DC-F662-40DB-8E2A-DFC28ACDA295}"/>
          </ac:spMkLst>
        </pc:spChg>
      </pc:sldChg>
      <pc:sldChg chg="del">
        <pc:chgData name="Justin Maaninga" userId="96d1d398-44bc-47dc-b6b6-bece94a648bd" providerId="ADAL" clId="{77ABA39D-7C77-4DF9-BB7E-97E8D57F34DE}" dt="2022-05-31T14:47:59.330" v="603" actId="47"/>
        <pc:sldMkLst>
          <pc:docMk/>
          <pc:sldMk cId="1277682872" sldId="300"/>
        </pc:sldMkLst>
      </pc:sldChg>
      <pc:sldChg chg="del">
        <pc:chgData name="Justin Maaninga" userId="96d1d398-44bc-47dc-b6b6-bece94a648bd" providerId="ADAL" clId="{77ABA39D-7C77-4DF9-BB7E-97E8D57F34DE}" dt="2022-05-31T14:48:01.720" v="604" actId="47"/>
        <pc:sldMkLst>
          <pc:docMk/>
          <pc:sldMk cId="250858455" sldId="301"/>
        </pc:sldMkLst>
      </pc:sldChg>
      <pc:sldChg chg="del">
        <pc:chgData name="Justin Maaninga" userId="96d1d398-44bc-47dc-b6b6-bece94a648bd" providerId="ADAL" clId="{77ABA39D-7C77-4DF9-BB7E-97E8D57F34DE}" dt="2022-05-31T14:48:03.450" v="605" actId="47"/>
        <pc:sldMkLst>
          <pc:docMk/>
          <pc:sldMk cId="4004360683" sldId="302"/>
        </pc:sldMkLst>
      </pc:sldChg>
      <pc:sldChg chg="del">
        <pc:chgData name="Justin Maaninga" userId="96d1d398-44bc-47dc-b6b6-bece94a648bd" providerId="ADAL" clId="{77ABA39D-7C77-4DF9-BB7E-97E8D57F34DE}" dt="2022-05-31T14:48:06.263" v="607" actId="47"/>
        <pc:sldMkLst>
          <pc:docMk/>
          <pc:sldMk cId="2696520321" sldId="303"/>
        </pc:sldMkLst>
      </pc:sldChg>
      <pc:sldChg chg="del">
        <pc:chgData name="Justin Maaninga" userId="96d1d398-44bc-47dc-b6b6-bece94a648bd" providerId="ADAL" clId="{77ABA39D-7C77-4DF9-BB7E-97E8D57F34DE}" dt="2022-05-31T14:48:04.832" v="606" actId="47"/>
        <pc:sldMkLst>
          <pc:docMk/>
          <pc:sldMk cId="3609545194" sldId="304"/>
        </pc:sldMkLst>
      </pc:sldChg>
      <pc:sldChg chg="addSp delSp modSp add mod">
        <pc:chgData name="Justin Maaninga" userId="96d1d398-44bc-47dc-b6b6-bece94a648bd" providerId="ADAL" clId="{77ABA39D-7C77-4DF9-BB7E-97E8D57F34DE}" dt="2022-05-31T14:44:15.034" v="445" actId="1076"/>
        <pc:sldMkLst>
          <pc:docMk/>
          <pc:sldMk cId="230751209" sldId="305"/>
        </pc:sldMkLst>
        <pc:spChg chg="del mod">
          <ac:chgData name="Justin Maaninga" userId="96d1d398-44bc-47dc-b6b6-bece94a648bd" providerId="ADAL" clId="{77ABA39D-7C77-4DF9-BB7E-97E8D57F34DE}" dt="2022-05-31T14:44:07.147" v="442" actId="478"/>
          <ac:spMkLst>
            <pc:docMk/>
            <pc:sldMk cId="230751209" sldId="305"/>
            <ac:spMk id="2" creationId="{83884192-8D10-4AAD-BD7D-DA2E5837291F}"/>
          </ac:spMkLst>
        </pc:spChg>
        <pc:spChg chg="del mod">
          <ac:chgData name="Justin Maaninga" userId="96d1d398-44bc-47dc-b6b6-bece94a648bd" providerId="ADAL" clId="{77ABA39D-7C77-4DF9-BB7E-97E8D57F34DE}" dt="2022-05-31T14:42:51.774" v="427"/>
          <ac:spMkLst>
            <pc:docMk/>
            <pc:sldMk cId="230751209" sldId="305"/>
            <ac:spMk id="3" creationId="{789C1C56-D2CA-453F-9D11-C27EA03F3E56}"/>
          </ac:spMkLst>
        </pc:spChg>
        <pc:spChg chg="del">
          <ac:chgData name="Justin Maaninga" userId="96d1d398-44bc-47dc-b6b6-bece94a648bd" providerId="ADAL" clId="{77ABA39D-7C77-4DF9-BB7E-97E8D57F34DE}" dt="2022-05-31T14:44:08.035" v="443" actId="478"/>
          <ac:spMkLst>
            <pc:docMk/>
            <pc:sldMk cId="230751209" sldId="305"/>
            <ac:spMk id="8" creationId="{8A50EF7B-F0BF-412C-8B74-49BE37037D78}"/>
          </ac:spMkLst>
        </pc:spChg>
        <pc:picChg chg="add del mod">
          <ac:chgData name="Justin Maaninga" userId="96d1d398-44bc-47dc-b6b6-bece94a648bd" providerId="ADAL" clId="{77ABA39D-7C77-4DF9-BB7E-97E8D57F34DE}" dt="2022-05-31T14:43:05.523" v="434" actId="478"/>
          <ac:picMkLst>
            <pc:docMk/>
            <pc:sldMk cId="230751209" sldId="305"/>
            <ac:picMk id="5" creationId="{8DC6944B-1146-4D29-A2BC-B9B65E713D8A}"/>
          </ac:picMkLst>
        </pc:picChg>
        <pc:picChg chg="add mod">
          <ac:chgData name="Justin Maaninga" userId="96d1d398-44bc-47dc-b6b6-bece94a648bd" providerId="ADAL" clId="{77ABA39D-7C77-4DF9-BB7E-97E8D57F34DE}" dt="2022-05-31T14:44:15.034" v="445" actId="1076"/>
          <ac:picMkLst>
            <pc:docMk/>
            <pc:sldMk cId="230751209" sldId="305"/>
            <ac:picMk id="7" creationId="{2EFCCEB5-9B2D-4653-BB06-D0554C0DA9DA}"/>
          </ac:picMkLst>
        </pc:picChg>
      </pc:sldChg>
      <pc:sldChg chg="addSp delSp modSp add mod">
        <pc:chgData name="Justin Maaninga" userId="96d1d398-44bc-47dc-b6b6-bece94a648bd" providerId="ADAL" clId="{77ABA39D-7C77-4DF9-BB7E-97E8D57F34DE}" dt="2022-05-31T14:44:39.456" v="454" actId="1076"/>
        <pc:sldMkLst>
          <pc:docMk/>
          <pc:sldMk cId="2777074900" sldId="306"/>
        </pc:sldMkLst>
        <pc:picChg chg="add mod">
          <ac:chgData name="Justin Maaninga" userId="96d1d398-44bc-47dc-b6b6-bece94a648bd" providerId="ADAL" clId="{77ABA39D-7C77-4DF9-BB7E-97E8D57F34DE}" dt="2022-05-31T14:44:39.456" v="454" actId="1076"/>
          <ac:picMkLst>
            <pc:docMk/>
            <pc:sldMk cId="2777074900" sldId="306"/>
            <ac:picMk id="3" creationId="{508E5500-B520-4536-B6B5-AB5BA66E1784}"/>
          </ac:picMkLst>
        </pc:picChg>
        <pc:picChg chg="del">
          <ac:chgData name="Justin Maaninga" userId="96d1d398-44bc-47dc-b6b6-bece94a648bd" providerId="ADAL" clId="{77ABA39D-7C77-4DF9-BB7E-97E8D57F34DE}" dt="2022-05-31T14:44:24.448" v="447" actId="478"/>
          <ac:picMkLst>
            <pc:docMk/>
            <pc:sldMk cId="2777074900" sldId="306"/>
            <ac:picMk id="7" creationId="{2EFCCEB5-9B2D-4653-BB06-D0554C0DA9DA}"/>
          </ac:picMkLst>
        </pc:picChg>
      </pc:sldChg>
      <pc:sldChg chg="addSp delSp modSp add mod">
        <pc:chgData name="Justin Maaninga" userId="96d1d398-44bc-47dc-b6b6-bece94a648bd" providerId="ADAL" clId="{77ABA39D-7C77-4DF9-BB7E-97E8D57F34DE}" dt="2022-05-31T14:45:46.337" v="466" actId="1076"/>
        <pc:sldMkLst>
          <pc:docMk/>
          <pc:sldMk cId="2099779129" sldId="307"/>
        </pc:sldMkLst>
        <pc:picChg chg="del">
          <ac:chgData name="Justin Maaninga" userId="96d1d398-44bc-47dc-b6b6-bece94a648bd" providerId="ADAL" clId="{77ABA39D-7C77-4DF9-BB7E-97E8D57F34DE}" dt="2022-05-31T14:44:47.305" v="456" actId="478"/>
          <ac:picMkLst>
            <pc:docMk/>
            <pc:sldMk cId="2099779129" sldId="307"/>
            <ac:picMk id="3" creationId="{508E5500-B520-4536-B6B5-AB5BA66E1784}"/>
          </ac:picMkLst>
        </pc:picChg>
        <pc:picChg chg="add del mod">
          <ac:chgData name="Justin Maaninga" userId="96d1d398-44bc-47dc-b6b6-bece94a648bd" providerId="ADAL" clId="{77ABA39D-7C77-4DF9-BB7E-97E8D57F34DE}" dt="2022-05-31T14:45:03.432" v="460" actId="478"/>
          <ac:picMkLst>
            <pc:docMk/>
            <pc:sldMk cId="2099779129" sldId="307"/>
            <ac:picMk id="4" creationId="{64B159B2-79A1-4182-A110-D4701DCBC5DF}"/>
          </ac:picMkLst>
        </pc:picChg>
        <pc:picChg chg="add mod">
          <ac:chgData name="Justin Maaninga" userId="96d1d398-44bc-47dc-b6b6-bece94a648bd" providerId="ADAL" clId="{77ABA39D-7C77-4DF9-BB7E-97E8D57F34DE}" dt="2022-05-31T14:45:46.337" v="466" actId="1076"/>
          <ac:picMkLst>
            <pc:docMk/>
            <pc:sldMk cId="2099779129" sldId="307"/>
            <ac:picMk id="6" creationId="{A5C155D6-125A-43AF-8706-D457866C64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B611E-80F3-4446-9071-4BD87EB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A1D04-F495-40A0-B495-CF934F3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35159-F386-43C5-B749-3F65D84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07B45E-48F1-41BB-8732-3E0A6CB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10CDD3-B8B2-482F-B8F9-25D060D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5ABB9-3F88-4001-8EBC-1E79A70F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E181BB-337F-407F-A782-34119CC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4A1F61-7CFC-4F0C-BDCD-D416F699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57F59F-1ECB-4B28-91B9-323BD30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CD0C3-B18E-49B0-9100-242A0C5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B46065-8E73-4EBB-B363-497DA31E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2923B8-1D62-4FD3-B9A0-58494FCA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A53C6C-75B5-41A6-8D04-AFAC180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E33388-C2AE-43ED-B1E9-21F068E7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6F82FB-ED99-44DB-B586-3414C1C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E63A2-AC76-4F40-9199-D095F2E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73ADF4-8258-46E7-8DCC-4C2285B1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8DFDE5-1C19-44F6-8A96-70861DC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F01860-241F-443D-8B42-D28CCF19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7A7E9-A28C-4AD9-B152-6CE81EE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13087-CC55-4FD5-BF86-EA40C9B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FC9E7A-9C90-4F12-81B7-23FA394A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2F65E4-B1A7-4374-AC83-5BAA2EE8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77F29-4D12-4DF1-B719-4800A98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FDDF1-257A-4233-AF41-1F8FEE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4361B-B94C-43FA-BBC4-0B2CB464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605C32-FD4D-4A64-8E0E-09625546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AF926D-3E2F-440D-A804-73439808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1A2084-FE7F-488D-94C1-530C425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A28210-91EB-42EF-9580-4E808EF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9F146-FC80-474D-84CA-ED208F0E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224AA-3B64-4C24-B4DF-4964FFA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C3AA86-03F4-42FA-ADDA-8D2D610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0AA4DB-22DD-47E7-A027-4E1F12DE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159973-A7F0-4A89-9D8A-9128F97F4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F2E5D1-AD3B-4BFC-8250-524A4A40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EBFEC8-5353-4D36-B3FA-56570ABB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A01A3-E8F4-46F5-953B-052093E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03568F-8F88-42D4-9177-519ED80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13D0D-CD1A-401C-9462-4CD3671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0E5F83-A80A-4E40-8DC3-3319FF39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8811EF-4B1B-4E5F-B0BB-FA3517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8ED5EE-EDA8-474F-9EA2-AE6D96D2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1FC531-934F-458F-8322-64DF47F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CADE98-780B-40C5-B8A2-F813643C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C19927-8D2A-4D46-A3B0-93C062D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E0AE6-225D-4D34-B803-EFE9B595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F201A-932F-488A-A5FE-93F827C7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1EF79E-4402-48DB-AF85-BAED6E56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D113DD-8F3D-4F65-804D-1DF39E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F1759C-94AB-4ADF-A81C-D0E8C91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0B44CB-C3E9-4E80-A71E-E34A9B4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7D87E-74A8-4D35-836D-C79D17F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8E5A86-13BB-4E49-A3E9-8F4823E0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1FE60D-FD4F-4BA6-B3B3-8290C5EA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9EAF64-6FF0-4E1C-8D95-D32DDA90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30A0E8-C118-4347-9C15-8B2B622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3816A-0C39-4202-8FA1-27A85E2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BFE94F-A53E-487B-AF46-48097EA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9FCA6E-C063-47C9-98FF-CC5274ED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17A92-4D15-4CC2-B539-AAEFBC3D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AFD9-05EF-4A72-AB5D-03005429946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D3A67F-79CB-44E0-8C58-0A52E51A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B40FF9-DD7F-4FE9-A057-579968B7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555" y="5516251"/>
            <a:ext cx="7857446" cy="1173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8800" y="5479959"/>
            <a:ext cx="666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mbusSanNovConSemBol" pitchFamily="2" charset="0"/>
              </a:rPr>
              <a:t>Park Rapids Additions and Renovations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8800" y="6071061"/>
            <a:ext cx="4165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FuturaNo2D" pitchFamily="2" charset="0"/>
              </a:rPr>
              <a:t>PARK RAPIDS PUBLIC SCHOOLS</a:t>
            </a:r>
          </a:p>
        </p:txBody>
      </p:sp>
      <p:pic>
        <p:nvPicPr>
          <p:cNvPr id="1026" name="Picture 2" descr="ICS">
            <a:extLst>
              <a:ext uri="{FF2B5EF4-FFF2-40B4-BE49-F238E27FC236}">
                <a16:creationId xmlns:a16="http://schemas.microsoft.com/office/drawing/2014/main" xmlns="" id="{87DE55D2-9E49-410B-B86A-EF7F54EE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13331"/>
            <a:ext cx="18796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637BDFD2-5AB6-491B-B82F-22DF9168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E718DB-E81B-464D-923B-5AF312DF62A8}"/>
              </a:ext>
            </a:extLst>
          </p:cNvPr>
          <p:cNvSpPr txBox="1"/>
          <p:nvPr/>
        </p:nvSpPr>
        <p:spPr>
          <a:xfrm>
            <a:off x="4505468" y="2290227"/>
            <a:ext cx="31810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Board Update </a:t>
            </a:r>
          </a:p>
          <a:p>
            <a:pPr algn="ctr"/>
            <a:r>
              <a:rPr lang="en-US" sz="2800" b="1" dirty="0"/>
              <a:t>June 6th, 2022</a:t>
            </a:r>
          </a:p>
        </p:txBody>
      </p:sp>
    </p:spTree>
    <p:extLst>
      <p:ext uri="{BB962C8B-B14F-4D97-AF65-F5344CB8AC3E}">
        <p14:creationId xmlns:p14="http://schemas.microsoft.com/office/powerpoint/2010/main" val="58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S">
            <a:extLst>
              <a:ext uri="{FF2B5EF4-FFF2-40B4-BE49-F238E27FC236}">
                <a16:creationId xmlns:a16="http://schemas.microsoft.com/office/drawing/2014/main" xmlns="" id="{4B1CAB2F-7212-4C7B-8AD9-22C5BC48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4788016"/>
            <a:ext cx="243840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xmlns="" id="{CB72B2E1-01AA-4CCA-9447-4998EFB80C31}"/>
              </a:ext>
            </a:extLst>
          </p:cNvPr>
          <p:cNvSpPr txBox="1">
            <a:spLocks/>
          </p:cNvSpPr>
          <p:nvPr/>
        </p:nvSpPr>
        <p:spPr>
          <a:xfrm>
            <a:off x="1846480" y="191976"/>
            <a:ext cx="8092639" cy="38302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291041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What’s Been Done?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C1C56-D2CA-453F-9D11-C27EA03F3E56}"/>
              </a:ext>
            </a:extLst>
          </p:cNvPr>
          <p:cNvSpPr txBox="1"/>
          <p:nvPr/>
        </p:nvSpPr>
        <p:spPr>
          <a:xfrm>
            <a:off x="242584" y="1501174"/>
            <a:ext cx="119748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Development (DD) Progress, Approximately 75%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Weekly Design Coordination Meetings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Coordination meetings with all design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Planning/Coordinating the Frank White Move-out / 7</a:t>
            </a:r>
            <a:r>
              <a:rPr lang="en-US" sz="2400" baseline="30000" dirty="0"/>
              <a:t>th</a:t>
            </a:r>
            <a:r>
              <a:rPr lang="en-US" sz="2400" dirty="0"/>
              <a:t> and 8</a:t>
            </a:r>
            <a:r>
              <a:rPr lang="en-US" sz="2400" baseline="30000" dirty="0"/>
              <a:t>th</a:t>
            </a:r>
            <a:r>
              <a:rPr lang="en-US" sz="2400" dirty="0"/>
              <a:t> Move / Early Childhood Move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A sub-committee has been formed to address this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Hope to vacate Frank White Completely by March/April of ‘23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Soil Investigation Work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Commenced with Tennis Court Construction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73064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Demolition and Existing Subgrade Removal –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Bring to grade with new fill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Surfacing / Striping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Fencing / Equipment</a:t>
            </a:r>
          </a:p>
          <a:p>
            <a:pPr lvl="1"/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669548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 – Schedule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173420-1B81-4B16-B503-5635BF67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1" y="1669466"/>
            <a:ext cx="119253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7" name="Picture 6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xmlns="" id="{2EFCCEB5-9B2D-4653-BB06-D0554C0DA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00" y="1085357"/>
            <a:ext cx="7465334" cy="55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3" name="Picture 2" descr="A picture containing sky, grass, ground, outdoor&#10;&#10;Description automatically generated">
            <a:extLst>
              <a:ext uri="{FF2B5EF4-FFF2-40B4-BE49-F238E27FC236}">
                <a16:creationId xmlns:a16="http://schemas.microsoft.com/office/drawing/2014/main" xmlns="" id="{508E5500-B520-4536-B6B5-AB5BA66E1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40" y="1085316"/>
            <a:ext cx="7403296" cy="55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01044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Update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6" name="Picture 5" descr="A picture containing outdoor, sky, grass, field&#10;&#10;Description automatically generated">
            <a:extLst>
              <a:ext uri="{FF2B5EF4-FFF2-40B4-BE49-F238E27FC236}">
                <a16:creationId xmlns:a16="http://schemas.microsoft.com/office/drawing/2014/main" xmlns="" id="{A5C155D6-125A-43AF-8706-D457866C6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79" y="1100271"/>
            <a:ext cx="7300957" cy="54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674241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Upcoming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10137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Development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Work towards completing this phase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Continue Construction at the Tennis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Continue with Design of the Parking Areas, Playgrounds and Bus Garage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Continue Frank White / 7</a:t>
            </a:r>
            <a:r>
              <a:rPr lang="en-US" sz="2400" baseline="30000" dirty="0"/>
              <a:t>th</a:t>
            </a:r>
            <a:r>
              <a:rPr lang="en-US" sz="2400" dirty="0"/>
              <a:t> and 8</a:t>
            </a:r>
            <a:r>
              <a:rPr lang="en-US" sz="2400" baseline="30000" dirty="0"/>
              <a:t>th</a:t>
            </a:r>
            <a:r>
              <a:rPr lang="en-US" sz="2400" dirty="0"/>
              <a:t> Move / Early Childhood Move Discussions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99095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Preliminary Overall Schedule – Subject to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C1C56-D2CA-453F-9D11-C27EA03F3E56}"/>
              </a:ext>
            </a:extLst>
          </p:cNvPr>
          <p:cNvSpPr txBox="1"/>
          <p:nvPr/>
        </p:nvSpPr>
        <p:spPr>
          <a:xfrm>
            <a:off x="1042708" y="1501174"/>
            <a:ext cx="104675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Tennis Courts – Summer of ‘22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 Garage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Parent Pick-up / Drop-off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Renovations – Summer of ‘24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Frank White Relocation –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Frank White Demolition – May/June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– Commence Summer of ‘23 – Complete June of ’24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(ALC/Kitchen) – Commence Summer of ‘24 and – Complete</a:t>
            </a:r>
          </a:p>
          <a:p>
            <a:r>
              <a:rPr lang="en-US" sz="2400" dirty="0"/>
              <a:t>     May of ‘25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1 Renovations – Summer of ‘24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2 Renovations – Summer of ‘25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xmlns="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68617D244AC4BA1DF193AA98124A6" ma:contentTypeVersion="5" ma:contentTypeDescription="Create a new document." ma:contentTypeScope="" ma:versionID="a8eb9d61c9cc41e24b5fb99e173ede13">
  <xsd:schema xmlns:xsd="http://www.w3.org/2001/XMLSchema" xmlns:xs="http://www.w3.org/2001/XMLSchema" xmlns:p="http://schemas.microsoft.com/office/2006/metadata/properties" xmlns:ns2="056cea96-dd28-47b3-af23-a1f5a3b39357" targetNamespace="http://schemas.microsoft.com/office/2006/metadata/properties" ma:root="true" ma:fieldsID="0d90c3079279d4e4b84219fefb34a403" ns2:_="">
    <xsd:import namespace="056cea96-dd28-47b3-af23-a1f5a3b3935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ea96-dd28-47b3-af23-a1f5a3b3935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056cea96-dd28-47b3-af23-a1f5a3b39357" xsi:nil="true"/>
    <MigrationWizId xmlns="056cea96-dd28-47b3-af23-a1f5a3b39357">11f086b0-c642-4b0d-af85-2f9ee16e65ea</MigrationWizId>
    <MigrationWizIdPermissions xmlns="056cea96-dd28-47b3-af23-a1f5a3b39357" xsi:nil="true"/>
    <MigrationWizIdPermissionLevels xmlns="056cea96-dd28-47b3-af23-a1f5a3b39357" xsi:nil="true"/>
    <MigrationWizIdDocumentLibraryPermissions xmlns="056cea96-dd28-47b3-af23-a1f5a3b39357" xsi:nil="true"/>
  </documentManagement>
</p:properties>
</file>

<file path=customXml/itemProps1.xml><?xml version="1.0" encoding="utf-8"?>
<ds:datastoreItem xmlns:ds="http://schemas.openxmlformats.org/officeDocument/2006/customXml" ds:itemID="{ADF8A2F2-EA81-4921-81D6-0FBC3952F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ea96-dd28-47b3-af23-a1f5a3b39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7A181C-A63E-480F-91FF-0C2CC62E8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C57DA-E590-4C7C-85FD-D4FC6B9418E7}">
  <ds:schemaRefs>
    <ds:schemaRef ds:uri="http://purl.org/dc/dcmitype/"/>
    <ds:schemaRef ds:uri="http://schemas.microsoft.com/office/infopath/2007/PartnerControls"/>
    <ds:schemaRef ds:uri="056cea96-dd28-47b3-af23-a1f5a3b3935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291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Leapaldt</dc:creator>
  <cp:lastModifiedBy>Kim Splett</cp:lastModifiedBy>
  <cp:revision>38</cp:revision>
  <dcterms:created xsi:type="dcterms:W3CDTF">2020-07-02T17:11:50Z</dcterms:created>
  <dcterms:modified xsi:type="dcterms:W3CDTF">2022-06-02T20:07:53Z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0x0101002B668617D244AC4BA1DF193AA98124A6</vt:lpwstr>
  </property>
  <property fmtid="{D5CDD505-2E9C-101B-9397-08002B2CF9AE}" pid="3" name="Order">
    <vt:r8>2100</vt:r8>
  </property>
</Properties>
</file>