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299" r:id="rId7"/>
    <p:sldId id="305" r:id="rId8"/>
    <p:sldId id="306" r:id="rId9"/>
    <p:sldId id="307" r:id="rId10"/>
    <p:sldId id="284" r:id="rId11"/>
    <p:sldId id="285" r:id="rId12"/>
    <p:sldId id="300" r:id="rId13"/>
    <p:sldId id="303" r:id="rId14"/>
    <p:sldId id="30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BA39D-7C77-4DF9-BB7E-97E8D57F34DE}" v="4" dt="2022-05-31T14:45:40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611E-80F3-4446-9071-4BD87EB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A1D04-F495-40A0-B495-CF934F3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5159-F386-43C5-B749-3F65D84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B45E-48F1-41BB-8732-3E0A6CB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CDD3-B8B2-482F-B8F9-25D060D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ABB9-3F88-4001-8EBC-1E79A70F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181BB-337F-407F-A782-34119CC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1F61-7CFC-4F0C-BDCD-D416F699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F59F-1ECB-4B28-91B9-323BD30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D0C3-B18E-49B0-9100-242A0C5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46065-8E73-4EBB-B363-497DA31E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23B8-1D62-4FD3-B9A0-58494FCA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53C6C-75B5-41A6-8D04-AFAC180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388-C2AE-43ED-B1E9-21F068E7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82FB-ED99-44DB-B586-3414C1C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3A2-AC76-4F40-9199-D095F2E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ADF4-8258-46E7-8DCC-4C2285B1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FDE5-1C19-44F6-8A96-70861DC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1860-241F-443D-8B42-D28CCF19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A7E9-A28C-4AD9-B152-6CE81EE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3087-CC55-4FD5-BF86-EA40C9B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9E7A-9C90-4F12-81B7-23FA394A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65E4-B1A7-4374-AC83-5BAA2EE8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7F29-4D12-4DF1-B719-4800A98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DDF1-257A-4233-AF41-1F8FEE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361B-B94C-43FA-BBC4-0B2CB464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5C32-FD4D-4A64-8E0E-09625546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F926D-3E2F-440D-A804-73439808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2084-FE7F-488D-94C1-530C425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8210-91EB-42EF-9580-4E808EF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F146-FC80-474D-84CA-ED208F0E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24AA-3B64-4C24-B4DF-4964FFA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AA86-03F4-42FA-ADDA-8D2D610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A4DB-22DD-47E7-A027-4E1F12DE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59973-A7F0-4A89-9D8A-9128F97F4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2E5D1-AD3B-4BFC-8250-524A4A40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BFEC8-5353-4D36-B3FA-56570ABB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01A3-E8F4-46F5-953B-052093E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3568F-8F88-42D4-9177-519ED80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3D0D-CD1A-401C-9462-4CD3671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E5F83-A80A-4E40-8DC3-3319FF39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11EF-4B1B-4E5F-B0BB-FA3517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D5EE-EDA8-474F-9EA2-AE6D96D2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FC531-934F-458F-8322-64DF47F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ADE98-780B-40C5-B8A2-F813643C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9927-8D2A-4D46-A3B0-93C062D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AE6-225D-4D34-B803-EFE9B595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201A-932F-488A-A5FE-93F827C7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EF79E-4402-48DB-AF85-BAED6E56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13DD-8F3D-4F65-804D-1DF39E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759C-94AB-4ADF-A81C-D0E8C91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B44CB-C3E9-4E80-A71E-E34A9B4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D87E-74A8-4D35-836D-C79D17F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E5A86-13BB-4E49-A3E9-8F4823E0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FE60D-FD4F-4BA6-B3B3-8290C5EA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AF64-6FF0-4E1C-8D95-D32DDA90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A0E8-C118-4347-9C15-8B2B622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816A-0C39-4202-8FA1-27A85E2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FE94F-A53E-487B-AF46-48097EA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CA6E-C063-47C9-98FF-CC5274ED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7A92-4D15-4CC2-B539-AAEFBC3D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AFD9-05EF-4A72-AB5D-030054299465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A67F-79CB-44E0-8C58-0A52E51A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0FF9-DD7F-4FE9-A057-579968B7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555" y="5516251"/>
            <a:ext cx="7857446" cy="1173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8800" y="5479959"/>
            <a:ext cx="666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mbusSanNovConSemBol" pitchFamily="2" charset="0"/>
              </a:rPr>
              <a:t>Park Rapids Additions and Renovations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8800" y="6071061"/>
            <a:ext cx="4165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FuturaNo2D" pitchFamily="2" charset="0"/>
              </a:rPr>
              <a:t>PARK RAPIDS PUBLIC SCHOOLS</a:t>
            </a:r>
          </a:p>
        </p:txBody>
      </p:sp>
      <p:pic>
        <p:nvPicPr>
          <p:cNvPr id="1026" name="Picture 2" descr="ICS">
            <a:extLst>
              <a:ext uri="{FF2B5EF4-FFF2-40B4-BE49-F238E27FC236}">
                <a16:creationId xmlns:a16="http://schemas.microsoft.com/office/drawing/2014/main" id="{87DE55D2-9E49-410B-B86A-EF7F54EE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13331"/>
            <a:ext cx="18796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637BDFD2-5AB6-491B-B82F-22DF9168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718DB-E81B-464D-923B-5AF312DF62A8}"/>
              </a:ext>
            </a:extLst>
          </p:cNvPr>
          <p:cNvSpPr txBox="1"/>
          <p:nvPr/>
        </p:nvSpPr>
        <p:spPr>
          <a:xfrm>
            <a:off x="953238" y="2067806"/>
            <a:ext cx="107303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Board Update</a:t>
            </a:r>
          </a:p>
          <a:p>
            <a:pPr algn="ctr"/>
            <a:r>
              <a:rPr lang="en-US" sz="4000" dirty="0"/>
              <a:t>Metal Panel Refinish – Recommendation to Award </a:t>
            </a:r>
          </a:p>
          <a:p>
            <a:pPr algn="ctr"/>
            <a:r>
              <a:rPr lang="en-US" sz="2800" b="1" dirty="0"/>
              <a:t>July 11, 2022</a:t>
            </a:r>
          </a:p>
        </p:txBody>
      </p:sp>
    </p:spTree>
    <p:extLst>
      <p:ext uri="{BB962C8B-B14F-4D97-AF65-F5344CB8AC3E}">
        <p14:creationId xmlns:p14="http://schemas.microsoft.com/office/powerpoint/2010/main" val="58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713548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Metal Panel Refinish – Recommendation to Award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784148" y="2885131"/>
            <a:ext cx="886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awarding the contract to Gen4 Sandblast and Paint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86548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Metal Panel Refinish Areas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1042708" y="1501174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69BF8-A41E-2433-06E9-B7B09726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121"/>
            <a:ext cx="12192000" cy="50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S">
            <a:extLst>
              <a:ext uri="{FF2B5EF4-FFF2-40B4-BE49-F238E27FC236}">
                <a16:creationId xmlns:a16="http://schemas.microsoft.com/office/drawing/2014/main" id="{4B1CAB2F-7212-4C7B-8AD9-22C5BC48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4788016"/>
            <a:ext cx="243840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B72B2E1-01AA-4CCA-9447-4998EFB80C31}"/>
              </a:ext>
            </a:extLst>
          </p:cNvPr>
          <p:cNvSpPr txBox="1">
            <a:spLocks/>
          </p:cNvSpPr>
          <p:nvPr/>
        </p:nvSpPr>
        <p:spPr>
          <a:xfrm>
            <a:off x="1846480" y="191976"/>
            <a:ext cx="8092639" cy="38302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291041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What’s Been Done?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423817" y="1625600"/>
            <a:ext cx="77485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Design Development (DD) Has Been Completed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This is a major milestone!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Weekly Design Coordination Meetings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Coordination meetings with all design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Construction of the Tennis Courts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Commenced with Playground Discussions / Planning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Received Bids for the Metal Panel Refinish project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72582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Asphalt has been placed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inspections have passed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Fencing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Surfacing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Intend on being complete by the end of the month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CCEB5-9B2D-4653-BB06-D0554C0D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892" y="1060643"/>
            <a:ext cx="4753231" cy="55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8E5500-B520-4536-B6B5-AB5BA66E1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403" y="1738184"/>
            <a:ext cx="8986033" cy="43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155D6-125A-43AF-8706-D457866C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459" y="1092034"/>
            <a:ext cx="4317917" cy="54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674241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Upcoming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620050" y="1570584"/>
            <a:ext cx="11571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Development Phase for Secondary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Complete the DD Estimate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Meet on the 14</a:t>
            </a:r>
            <a:r>
              <a:rPr lang="en-US" sz="2400" baseline="30000" dirty="0"/>
              <a:t>th</a:t>
            </a:r>
            <a:r>
              <a:rPr lang="en-US" sz="2400" dirty="0"/>
              <a:t> to discuss the D.D. package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Continue Construction of the Tennis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Continue with Design of the Parking Areas, Playgrounds and Bus Garage and Elementary</a:t>
            </a:r>
          </a:p>
          <a:p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99095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Preliminary Overall Schedule – Subject to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14090" y="1476461"/>
            <a:ext cx="1124846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Tennis Courts – Summer of ‘22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 Garage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Parent Pick-up / Drop-off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Renovations – Summer of ‘24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Frank White Demolition – May/June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– Commence Summer of ‘23 – Complete June of ’24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(ALC/Trans./Kitchen) – Commence Summer of ‘24 and – Complete</a:t>
            </a:r>
          </a:p>
          <a:p>
            <a:r>
              <a:rPr lang="en-US" sz="2400" dirty="0"/>
              <a:t>     May of ’25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1 Renovations – Summer of ’24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2 Renovations – Summer of ’25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713548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Metal Panel Refinish – Recommendation to Award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1042708" y="1501174"/>
            <a:ext cx="857709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June 9</a:t>
            </a:r>
            <a:r>
              <a:rPr lang="en-US" sz="2400" baseline="30000" dirty="0"/>
              <a:t>th</a:t>
            </a:r>
            <a:r>
              <a:rPr lang="en-US" sz="2400" dirty="0"/>
              <a:t>, an RFP was issued to Refinish the existing metal panels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Includes sandblasting to prepare metal panels for new finish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Refinishing with a High Performance Coating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Epoxy Base Coat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Acrylic Polyurethane Top Coat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(3) Bids Received: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Gen4 Sandblast and Paint - $122,850.00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Merit Painting, Inc. - $126,000.00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Eco Sandblast and Paint - $174,500.00</a:t>
            </a:r>
          </a:p>
          <a:p>
            <a:pPr lvl="2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056cea96-dd28-47b3-af23-a1f5a3b39357" xsi:nil="true"/>
    <MigrationWizId xmlns="056cea96-dd28-47b3-af23-a1f5a3b39357">11f086b0-c642-4b0d-af85-2f9ee16e65ea</MigrationWizId>
    <MigrationWizIdPermissions xmlns="056cea96-dd28-47b3-af23-a1f5a3b39357" xsi:nil="true"/>
    <MigrationWizIdPermissionLevels xmlns="056cea96-dd28-47b3-af23-a1f5a3b39357" xsi:nil="true"/>
    <MigrationWizIdDocumentLibraryPermissions xmlns="056cea96-dd28-47b3-af23-a1f5a3b393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68617D244AC4BA1DF193AA98124A6" ma:contentTypeVersion="5" ma:contentTypeDescription="Create a new document." ma:contentTypeScope="" ma:versionID="a8eb9d61c9cc41e24b5fb99e173ede13">
  <xsd:schema xmlns:xsd="http://www.w3.org/2001/XMLSchema" xmlns:xs="http://www.w3.org/2001/XMLSchema" xmlns:p="http://schemas.microsoft.com/office/2006/metadata/properties" xmlns:ns2="056cea96-dd28-47b3-af23-a1f5a3b39357" targetNamespace="http://schemas.microsoft.com/office/2006/metadata/properties" ma:root="true" ma:fieldsID="0d90c3079279d4e4b84219fefb34a403" ns2:_="">
    <xsd:import namespace="056cea96-dd28-47b3-af23-a1f5a3b3935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ea96-dd28-47b3-af23-a1f5a3b3935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A181C-A63E-480F-91FF-0C2CC62E8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C57DA-E590-4C7C-85FD-D4FC6B9418E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056cea96-dd28-47b3-af23-a1f5a3b393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F8A2F2-EA81-4921-81D6-0FBC3952F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ea96-dd28-47b3-af23-a1f5a3b39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390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FuturaNo2D</vt:lpstr>
      <vt:lpstr>NimbusSanNovConSemBol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Leapaldt</dc:creator>
  <cp:lastModifiedBy>Kim Splett</cp:lastModifiedBy>
  <cp:revision>39</cp:revision>
  <dcterms:created xsi:type="dcterms:W3CDTF">2020-07-02T17:11:50Z</dcterms:created>
  <dcterms:modified xsi:type="dcterms:W3CDTF">2022-07-07T13:23:26Z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0x0101002B668617D244AC4BA1DF193AA98124A6</vt:lpwstr>
  </property>
  <property fmtid="{D5CDD505-2E9C-101B-9397-08002B2CF9AE}" pid="3" name="Order">
    <vt:r8>2100</vt:r8>
  </property>
</Properties>
</file>