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3" r:id="rId6"/>
    <p:sldId id="299" r:id="rId7"/>
    <p:sldId id="305" r:id="rId8"/>
    <p:sldId id="306" r:id="rId9"/>
    <p:sldId id="307" r:id="rId10"/>
    <p:sldId id="309" r:id="rId11"/>
    <p:sldId id="284" r:id="rId12"/>
    <p:sldId id="285" r:id="rId13"/>
    <p:sldId id="300" r:id="rId14"/>
    <p:sldId id="31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153DA-4389-46F8-8479-1AB849298EFD}" v="4" dt="2022-08-31T15:33:29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611E-80F3-4446-9071-4BD87EB3F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A1D04-F495-40A0-B495-CF934F3F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5159-F386-43C5-B749-3F65D84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B45E-48F1-41BB-8732-3E0A6CB6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CDD3-B8B2-482F-B8F9-25D060D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ABB9-3F88-4001-8EBC-1E79A70F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181BB-337F-407F-A782-34119CCD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1F61-7CFC-4F0C-BDCD-D416F699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F59F-1ECB-4B28-91B9-323BD30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D0C3-B18E-49B0-9100-242A0C5A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46065-8E73-4EBB-B363-497DA31E9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923B8-1D62-4FD3-B9A0-58494FCA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53C6C-75B5-41A6-8D04-AFAC180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388-C2AE-43ED-B1E9-21F068E7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82FB-ED99-44DB-B586-3414C1C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3A2-AC76-4F40-9199-D095F2E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ADF4-8258-46E7-8DCC-4C2285B1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DFDE5-1C19-44F6-8A96-70861DCF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1860-241F-443D-8B42-D28CCF19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7A7E9-A28C-4AD9-B152-6CE81EE3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3087-CC55-4FD5-BF86-EA40C9B3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9E7A-9C90-4F12-81B7-23FA394A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65E4-B1A7-4374-AC83-5BAA2EE8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7F29-4D12-4DF1-B719-4800A988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DDF1-257A-4233-AF41-1F8FEE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361B-B94C-43FA-BBC4-0B2CB464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5C32-FD4D-4A64-8E0E-09625546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F926D-3E2F-440D-A804-734398086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2084-FE7F-488D-94C1-530C425C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8210-91EB-42EF-9580-4E808EFE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9F146-FC80-474D-84CA-ED208F0E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24AA-3B64-4C24-B4DF-4964FFA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AA86-03F4-42FA-ADDA-8D2D6103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AA4DB-22DD-47E7-A027-4E1F12DE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59973-A7F0-4A89-9D8A-9128F97F4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2E5D1-AD3B-4BFC-8250-524A4A40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BFEC8-5353-4D36-B3FA-56570ABB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A01A3-E8F4-46F5-953B-052093E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3568F-8F88-42D4-9177-519ED80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3D0D-CD1A-401C-9462-4CD3671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E5F83-A80A-4E40-8DC3-3319FF39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11EF-4B1B-4E5F-B0BB-FA3517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ED5EE-EDA8-474F-9EA2-AE6D96D2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FC531-934F-458F-8322-64DF47F4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ADE98-780B-40C5-B8A2-F813643C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9927-8D2A-4D46-A3B0-93C062D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AE6-225D-4D34-B803-EFE9B595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201A-932F-488A-A5FE-93F827C7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EF79E-4402-48DB-AF85-BAED6E56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13DD-8F3D-4F65-804D-1DF39E6D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759C-94AB-4ADF-A81C-D0E8C91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B44CB-C3E9-4E80-A71E-E34A9B4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D87E-74A8-4D35-836D-C79D17F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E5A86-13BB-4E49-A3E9-8F4823E01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FE60D-FD4F-4BA6-B3B3-8290C5EA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EAF64-6FF0-4E1C-8D95-D32DDA90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A0E8-C118-4347-9C15-8B2B622D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3816A-0C39-4202-8FA1-27A85E25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FE94F-A53E-487B-AF46-48097EA2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CA6E-C063-47C9-98FF-CC5274ED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7A92-4D15-4CC2-B539-AAEFBC3D9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AFD9-05EF-4A72-AB5D-03005429946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A67F-79CB-44E0-8C58-0A52E51A4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0FF9-DD7F-4FE9-A057-579968B7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4555" y="5516251"/>
            <a:ext cx="7857446" cy="1173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68800" y="5479959"/>
            <a:ext cx="666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mbusSanNovConSemBol" pitchFamily="2" charset="0"/>
              </a:rPr>
              <a:t>Park Rapids Additions and Renovations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8800" y="6071061"/>
            <a:ext cx="4165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  <a:latin typeface="FuturaNo2D" pitchFamily="2" charset="0"/>
              </a:rPr>
              <a:t>PARK RAPIDS PUBLIC SCHOOLS</a:t>
            </a:r>
          </a:p>
        </p:txBody>
      </p:sp>
      <p:pic>
        <p:nvPicPr>
          <p:cNvPr id="1026" name="Picture 2" descr="ICS">
            <a:extLst>
              <a:ext uri="{FF2B5EF4-FFF2-40B4-BE49-F238E27FC236}">
                <a16:creationId xmlns:a16="http://schemas.microsoft.com/office/drawing/2014/main" id="{87DE55D2-9E49-410B-B86A-EF7F54EE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613331"/>
            <a:ext cx="18796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637BDFD2-5AB6-491B-B82F-22DF91684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718DB-E81B-464D-923B-5AF312DF62A8}"/>
              </a:ext>
            </a:extLst>
          </p:cNvPr>
          <p:cNvSpPr txBox="1"/>
          <p:nvPr/>
        </p:nvSpPr>
        <p:spPr>
          <a:xfrm>
            <a:off x="455398" y="2067806"/>
            <a:ext cx="11510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Board Update</a:t>
            </a:r>
          </a:p>
          <a:p>
            <a:pPr algn="ctr"/>
            <a:r>
              <a:rPr lang="en-US" sz="4000" dirty="0"/>
              <a:t>High School – BP #1 Precast – Approval to Receive Bids</a:t>
            </a:r>
          </a:p>
          <a:p>
            <a:pPr algn="ctr"/>
            <a:r>
              <a:rPr lang="en-US" sz="2800" b="1" dirty="0"/>
              <a:t>September 6th, 2022</a:t>
            </a:r>
          </a:p>
        </p:txBody>
      </p:sp>
    </p:spTree>
    <p:extLst>
      <p:ext uri="{BB962C8B-B14F-4D97-AF65-F5344CB8AC3E}">
        <p14:creationId xmlns:p14="http://schemas.microsoft.com/office/powerpoint/2010/main" val="584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50935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Bid Package #1 - Precast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80437" y="1490008"/>
            <a:ext cx="104311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Architectural Precast Wall Panels are scheduled for the Gym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Estimated Valuation, Supply and Install, $810,000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Approximately a 1 </a:t>
            </a:r>
            <a:r>
              <a:rPr lang="en-US" sz="2400" dirty="0" err="1"/>
              <a:t>yr</a:t>
            </a:r>
            <a:r>
              <a:rPr lang="en-US" sz="2400" dirty="0"/>
              <a:t> Lead Time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To conform to the Construction Schedule, this early Bid Package is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Intending on Opening Bids, September 20</a:t>
            </a:r>
            <a:r>
              <a:rPr lang="en-US" sz="2400" baseline="30000" dirty="0"/>
              <a:t>th</a:t>
            </a:r>
            <a:r>
              <a:rPr lang="en-US" sz="2400" dirty="0"/>
              <a:t>, 2022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509359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Bid Package #1 - Precast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2680633"/>
            <a:ext cx="9935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approval to procure Architectural Precast bids, Bid Package </a:t>
            </a:r>
          </a:p>
          <a:p>
            <a:r>
              <a:rPr lang="en-US" sz="2400" dirty="0"/>
              <a:t>    #1 – Precast, as presented.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S">
            <a:extLst>
              <a:ext uri="{FF2B5EF4-FFF2-40B4-BE49-F238E27FC236}">
                <a16:creationId xmlns:a16="http://schemas.microsoft.com/office/drawing/2014/main" id="{4B1CAB2F-7212-4C7B-8AD9-22C5BC48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4788016"/>
            <a:ext cx="2438400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B72B2E1-01AA-4CCA-9447-4998EFB80C31}"/>
              </a:ext>
            </a:extLst>
          </p:cNvPr>
          <p:cNvSpPr txBox="1">
            <a:spLocks/>
          </p:cNvSpPr>
          <p:nvPr/>
        </p:nvSpPr>
        <p:spPr>
          <a:xfrm>
            <a:off x="1846480" y="191976"/>
            <a:ext cx="8092639" cy="38302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6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291041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What’s Been Done?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87969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Approx. 50% Complete with Construction Documents at Secondary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Prepared Bid-Pack #1 Precast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Tennis Courts are Substantially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Metal Panel Refinish Project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Nearing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Progress on the Bus Garage Design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Identified the “Foot Print”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Have held and will continue to hold, User Group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on Playground Design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595617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What’s Been Done? (continued)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209413"/>
            <a:ext cx="70046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Weekly Design Coordination Meetings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Coordination meetings with all design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Presented to Staff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Design Status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Anticipated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10091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Pictures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CCEB5-9B2D-4653-BB06-D0554C0D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604" y="1199643"/>
            <a:ext cx="7248524" cy="54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10091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Pictures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8E5500-B520-4536-B6B5-AB5BA66E1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591" y="1076325"/>
            <a:ext cx="7430184" cy="5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10091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Pictures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155D6-125A-43AF-8706-D457866C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340" y="1135832"/>
            <a:ext cx="7477159" cy="56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310091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Tennis Court Pictures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155D6-125A-43AF-8706-D457866C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6174" y="1088233"/>
            <a:ext cx="4200525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674241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Upcoming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620050" y="1570584"/>
            <a:ext cx="1066740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 with Construction Documents at Secondary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CD Completion (Design), December 5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Complete the Tennis Court Punchlist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Century Parent Pick-up / Drop-off Design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Working on DD Estimate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Bus Garage Design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DD’s Complete, End of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Playground Design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Intent is to have installed next summer in conjunction with the Parent Pick-up</a:t>
            </a:r>
          </a:p>
          <a:p>
            <a:pPr lvl="1"/>
            <a:r>
              <a:rPr lang="en-US" sz="2400" dirty="0"/>
              <a:t>     drop-off project</a:t>
            </a:r>
          </a:p>
          <a:p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99095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Preliminary Overall Schedule – Subject to Change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14090" y="1476461"/>
            <a:ext cx="1124846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trike="sngStrike" dirty="0"/>
              <a:t>Tennis Courts – Summer of ‘22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 Garage – Summer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Elementary Parent Pick-up / Drop-off – Summer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Elementary Renovations – Summer of ‘24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Frank White Demolition – May/June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Additions – Commence Summer of ‘23 – Complete August of ’24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Additions (ALC/Trans./Kitchen) – Commence Summer of ‘24 and – Complete</a:t>
            </a:r>
          </a:p>
          <a:p>
            <a:r>
              <a:rPr lang="en-US" sz="2400" dirty="0"/>
              <a:t>     May of ’25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Phase 1 Renovations – Summer of ’24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Phase 2 Renovations – Summer of ’25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056cea96-dd28-47b3-af23-a1f5a3b39357" xsi:nil="true"/>
    <MigrationWizId xmlns="056cea96-dd28-47b3-af23-a1f5a3b39357">11f086b0-c642-4b0d-af85-2f9ee16e65ea</MigrationWizId>
    <MigrationWizIdPermissions xmlns="056cea96-dd28-47b3-af23-a1f5a3b39357" xsi:nil="true"/>
    <MigrationWizIdPermissionLevels xmlns="056cea96-dd28-47b3-af23-a1f5a3b39357" xsi:nil="true"/>
    <MigrationWizIdDocumentLibraryPermissions xmlns="056cea96-dd28-47b3-af23-a1f5a3b393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68617D244AC4BA1DF193AA98124A6" ma:contentTypeVersion="5" ma:contentTypeDescription="Create a new document." ma:contentTypeScope="" ma:versionID="a8eb9d61c9cc41e24b5fb99e173ede13">
  <xsd:schema xmlns:xsd="http://www.w3.org/2001/XMLSchema" xmlns:xs="http://www.w3.org/2001/XMLSchema" xmlns:p="http://schemas.microsoft.com/office/2006/metadata/properties" xmlns:ns2="056cea96-dd28-47b3-af23-a1f5a3b39357" targetNamespace="http://schemas.microsoft.com/office/2006/metadata/properties" ma:root="true" ma:fieldsID="0d90c3079279d4e4b84219fefb34a403" ns2:_="">
    <xsd:import namespace="056cea96-dd28-47b3-af23-a1f5a3b3935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cea96-dd28-47b3-af23-a1f5a3b3935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A181C-A63E-480F-91FF-0C2CC62E8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1C57DA-E590-4C7C-85FD-D4FC6B9418E7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056cea96-dd28-47b3-af23-a1f5a3b3935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F8A2F2-EA81-4921-81D6-0FBC3952F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cea96-dd28-47b3-af23-a1f5a3b39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400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FuturaNo2D</vt:lpstr>
      <vt:lpstr>NimbusSanNovConSemBol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Leapaldt</dc:creator>
  <cp:lastModifiedBy>Kim Splett</cp:lastModifiedBy>
  <cp:revision>41</cp:revision>
  <dcterms:created xsi:type="dcterms:W3CDTF">2020-07-02T17:11:50Z</dcterms:created>
  <dcterms:modified xsi:type="dcterms:W3CDTF">2022-09-06T20:18:03Z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0x0101002B668617D244AC4BA1DF193AA98124A6</vt:lpwstr>
  </property>
  <property fmtid="{D5CDD505-2E9C-101B-9397-08002B2CF9AE}" pid="3" name="Order">
    <vt:r8>2100</vt:r8>
  </property>
</Properties>
</file>